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7"/>
  </p:notesMasterIdLst>
  <p:sldIdLst>
    <p:sldId id="292" r:id="rId5"/>
    <p:sldId id="290" r:id="rId6"/>
    <p:sldId id="259" r:id="rId7"/>
    <p:sldId id="291" r:id="rId8"/>
    <p:sldId id="264" r:id="rId9"/>
    <p:sldId id="4451" r:id="rId10"/>
    <p:sldId id="4452" r:id="rId11"/>
    <p:sldId id="4453" r:id="rId12"/>
    <p:sldId id="4454" r:id="rId13"/>
    <p:sldId id="281" r:id="rId14"/>
    <p:sldId id="272" r:id="rId15"/>
    <p:sldId id="284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ira Sans" panose="020B0503050000020004" pitchFamily="34" charset="0"/>
      <p:regular r:id="rId22"/>
      <p:bold r:id="rId23"/>
      <p:italic r:id="rId24"/>
      <p:boldItalic r:id="rId25"/>
    </p:embeddedFont>
    <p:embeddedFont>
      <p:font typeface="Fira Sans Extra Condensed" panose="020B0503050000020004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44CC1C-EA13-550D-0982-F037A1296D79}" name="Franz Miralles" initials="FM" userId="S::franz.miralles@swisscontact.org::861595df-f84c-4a0e-bebd-57f7fc226956" providerId="AD"/>
  <p188:author id="{49DE2791-7624-D222-C203-83C7542A2B67}" name="Rosio Tarraga" initials="RT" userId="S::rosio.tarraga@swisscontact.org::d1b9558d-d2cc-4c64-bdb2-d4ec4a5e2c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072B9-D85E-47A6-BC75-9AC48E4BF347}" v="4" dt="2023-02-06T18:21:00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85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z Miralles" userId="S::franz.miralles@swisscontact.org::861595df-f84c-4a0e-bebd-57f7fc226956" providerId="AD" clId="Web-{73AC330F-90EE-C3FF-8D31-E04719CF944B}"/>
    <pc:docChg chg="modSld">
      <pc:chgData name="Franz Miralles" userId="S::franz.miralles@swisscontact.org::861595df-f84c-4a0e-bebd-57f7fc226956" providerId="AD" clId="Web-{73AC330F-90EE-C3FF-8D31-E04719CF944B}" dt="2023-01-27T13:59:19.006" v="29" actId="20577"/>
      <pc:docMkLst>
        <pc:docMk/>
      </pc:docMkLst>
      <pc:sldChg chg="modSp">
        <pc:chgData name="Franz Miralles" userId="S::franz.miralles@swisscontact.org::861595df-f84c-4a0e-bebd-57f7fc226956" providerId="AD" clId="Web-{73AC330F-90EE-C3FF-8D31-E04719CF944B}" dt="2023-01-27T13:59:19.006" v="29" actId="20577"/>
        <pc:sldMkLst>
          <pc:docMk/>
          <pc:sldMk cId="0" sldId="281"/>
        </pc:sldMkLst>
        <pc:spChg chg="mod">
          <ac:chgData name="Franz Miralles" userId="S::franz.miralles@swisscontact.org::861595df-f84c-4a0e-bebd-57f7fc226956" providerId="AD" clId="Web-{73AC330F-90EE-C3FF-8D31-E04719CF944B}" dt="2023-01-27T13:59:19.006" v="29" actId="20577"/>
          <ac:spMkLst>
            <pc:docMk/>
            <pc:sldMk cId="0" sldId="281"/>
            <ac:spMk id="3629" creationId="{00000000-0000-0000-0000-000000000000}"/>
          </ac:spMkLst>
        </pc:spChg>
      </pc:sldChg>
      <pc:sldChg chg="modSp addCm">
        <pc:chgData name="Franz Miralles" userId="S::franz.miralles@swisscontact.org::861595df-f84c-4a0e-bebd-57f7fc226956" providerId="AD" clId="Web-{73AC330F-90EE-C3FF-8D31-E04719CF944B}" dt="2023-01-27T13:58:07.801" v="21"/>
        <pc:sldMkLst>
          <pc:docMk/>
          <pc:sldMk cId="4136342830" sldId="4454"/>
        </pc:sldMkLst>
        <pc:spChg chg="mod">
          <ac:chgData name="Franz Miralles" userId="S::franz.miralles@swisscontact.org::861595df-f84c-4a0e-bebd-57f7fc226956" providerId="AD" clId="Web-{73AC330F-90EE-C3FF-8D31-E04719CF944B}" dt="2023-01-27T13:55:44.330" v="20" actId="1076"/>
          <ac:spMkLst>
            <pc:docMk/>
            <pc:sldMk cId="4136342830" sldId="4454"/>
            <ac:spMk id="2" creationId="{6450B3A0-B024-43A6-0F15-D602C07195C8}"/>
          </ac:spMkLst>
        </pc:spChg>
        <pc:spChg chg="mod">
          <ac:chgData name="Franz Miralles" userId="S::franz.miralles@swisscontact.org::861595df-f84c-4a0e-bebd-57f7fc226956" providerId="AD" clId="Web-{73AC330F-90EE-C3FF-8D31-E04719CF944B}" dt="2023-01-27T13:53:18.624" v="2" actId="20577"/>
          <ac:spMkLst>
            <pc:docMk/>
            <pc:sldMk cId="4136342830" sldId="4454"/>
            <ac:spMk id="14" creationId="{EE822508-CC78-34CE-0053-F7C127DEC1D9}"/>
          </ac:spMkLst>
        </pc:spChg>
        <pc:spChg chg="mod">
          <ac:chgData name="Franz Miralles" userId="S::franz.miralles@swisscontact.org::861595df-f84c-4a0e-bebd-57f7fc226956" providerId="AD" clId="Web-{73AC330F-90EE-C3FF-8D31-E04719CF944B}" dt="2023-01-27T13:53:46.812" v="7" actId="20577"/>
          <ac:spMkLst>
            <pc:docMk/>
            <pc:sldMk cId="4136342830" sldId="4454"/>
            <ac:spMk id="20" creationId="{BE938AE6-F6BA-7942-12A8-81CAFA0239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z Miralles" userId="S::franz.miralles@swisscontact.org::861595df-f84c-4a0e-bebd-57f7fc226956" providerId="AD" clId="Web-{73AC330F-90EE-C3FF-8D31-E04719CF944B}" dt="2023-01-27T13:58:07.801" v="21"/>
              <pc2:cmMkLst xmlns:pc2="http://schemas.microsoft.com/office/powerpoint/2019/9/main/command">
                <pc:docMk/>
                <pc:sldMk cId="4136342830" sldId="4454"/>
                <pc2:cmMk id="{58E31B76-9E6A-4776-AC51-976A3BD732DD}"/>
              </pc2:cmMkLst>
            </pc226:cmChg>
          </p:ext>
        </pc:extLst>
      </pc:sldChg>
    </pc:docChg>
  </pc:docChgLst>
  <pc:docChgLst>
    <pc:chgData name="Rosio Tarraga" userId="S::rosio.tarraga@swisscontact.org::d1b9558d-d2cc-4c64-bdb2-d4ec4a5e2c50" providerId="AD" clId="Web-{C33B2DC5-CDE4-E97D-0C02-750967AF0633}"/>
    <pc:docChg chg="modSld">
      <pc:chgData name="Rosio Tarraga" userId="S::rosio.tarraga@swisscontact.org::d1b9558d-d2cc-4c64-bdb2-d4ec4a5e2c50" providerId="AD" clId="Web-{C33B2DC5-CDE4-E97D-0C02-750967AF0633}" dt="2023-01-27T13:18:13.397" v="5"/>
      <pc:docMkLst>
        <pc:docMk/>
      </pc:docMkLst>
      <pc:sldChg chg="modSp">
        <pc:chgData name="Rosio Tarraga" userId="S::rosio.tarraga@swisscontact.org::d1b9558d-d2cc-4c64-bdb2-d4ec4a5e2c50" providerId="AD" clId="Web-{C33B2DC5-CDE4-E97D-0C02-750967AF0633}" dt="2023-01-27T13:16:25.020" v="4" actId="20577"/>
        <pc:sldMkLst>
          <pc:docMk/>
          <pc:sldMk cId="0" sldId="259"/>
        </pc:sldMkLst>
        <pc:spChg chg="mod">
          <ac:chgData name="Rosio Tarraga" userId="S::rosio.tarraga@swisscontact.org::d1b9558d-d2cc-4c64-bdb2-d4ec4a5e2c50" providerId="AD" clId="Web-{C33B2DC5-CDE4-E97D-0C02-750967AF0633}" dt="2023-01-27T13:16:21.442" v="3" actId="20577"/>
          <ac:spMkLst>
            <pc:docMk/>
            <pc:sldMk cId="0" sldId="259"/>
            <ac:spMk id="152" creationId="{00000000-0000-0000-0000-000000000000}"/>
          </ac:spMkLst>
        </pc:spChg>
        <pc:spChg chg="mod">
          <ac:chgData name="Rosio Tarraga" userId="S::rosio.tarraga@swisscontact.org::d1b9558d-d2cc-4c64-bdb2-d4ec4a5e2c50" providerId="AD" clId="Web-{C33B2DC5-CDE4-E97D-0C02-750967AF0633}" dt="2023-01-27T13:16:25.020" v="4" actId="20577"/>
          <ac:spMkLst>
            <pc:docMk/>
            <pc:sldMk cId="0" sldId="259"/>
            <ac:spMk id="153" creationId="{00000000-0000-0000-0000-000000000000}"/>
          </ac:spMkLst>
        </pc:spChg>
      </pc:sldChg>
      <pc:sldChg chg="modSp">
        <pc:chgData name="Rosio Tarraga" userId="S::rosio.tarraga@swisscontact.org::d1b9558d-d2cc-4c64-bdb2-d4ec4a5e2c50" providerId="AD" clId="Web-{C33B2DC5-CDE4-E97D-0C02-750967AF0633}" dt="2023-01-27T13:18:13.397" v="5"/>
        <pc:sldMkLst>
          <pc:docMk/>
          <pc:sldMk cId="843938849" sldId="4451"/>
        </pc:sldMkLst>
        <pc:spChg chg="mod">
          <ac:chgData name="Rosio Tarraga" userId="S::rosio.tarraga@swisscontact.org::d1b9558d-d2cc-4c64-bdb2-d4ec4a5e2c50" providerId="AD" clId="Web-{C33B2DC5-CDE4-E97D-0C02-750967AF0633}" dt="2023-01-27T13:18:13.397" v="5"/>
          <ac:spMkLst>
            <pc:docMk/>
            <pc:sldMk cId="843938849" sldId="4451"/>
            <ac:spMk id="157" creationId="{6148B28F-212F-4098-B1E1-6D186D91E2B5}"/>
          </ac:spMkLst>
        </pc:spChg>
      </pc:sldChg>
    </pc:docChg>
  </pc:docChgLst>
  <pc:docChgLst>
    <pc:chgData name="Rosio Tarraga" userId="d1b9558d-d2cc-4c64-bdb2-d4ec4a5e2c50" providerId="ADAL" clId="{29958DC5-EB47-449A-802A-BAD829B77A9F}"/>
    <pc:docChg chg="undo custSel addSld delSld modSld">
      <pc:chgData name="Rosio Tarraga" userId="d1b9558d-d2cc-4c64-bdb2-d4ec4a5e2c50" providerId="ADAL" clId="{29958DC5-EB47-449A-802A-BAD829B77A9F}" dt="2023-02-02T21:10:02.372" v="1204"/>
      <pc:docMkLst>
        <pc:docMk/>
      </pc:docMkLst>
      <pc:sldChg chg="addSp modSp mod">
        <pc:chgData name="Rosio Tarraga" userId="d1b9558d-d2cc-4c64-bdb2-d4ec4a5e2c50" providerId="ADAL" clId="{29958DC5-EB47-449A-802A-BAD829B77A9F}" dt="2023-02-01T19:24:12.803" v="674" actId="208"/>
        <pc:sldMkLst>
          <pc:docMk/>
          <pc:sldMk cId="0" sldId="259"/>
        </pc:sldMkLst>
        <pc:spChg chg="add mod">
          <ac:chgData name="Rosio Tarraga" userId="d1b9558d-d2cc-4c64-bdb2-d4ec4a5e2c50" providerId="ADAL" clId="{29958DC5-EB47-449A-802A-BAD829B77A9F}" dt="2023-02-01T19:24:12.803" v="674" actId="208"/>
          <ac:spMkLst>
            <pc:docMk/>
            <pc:sldMk cId="0" sldId="259"/>
            <ac:spMk id="17" creationId="{10EE31CC-4C32-1EC7-8CE9-5BF24416EAE0}"/>
          </ac:spMkLst>
        </pc:spChg>
      </pc:sldChg>
      <pc:sldChg chg="addSp modSp mod modAnim">
        <pc:chgData name="Rosio Tarraga" userId="d1b9558d-d2cc-4c64-bdb2-d4ec4a5e2c50" providerId="ADAL" clId="{29958DC5-EB47-449A-802A-BAD829B77A9F}" dt="2023-02-02T12:30:28.151" v="832"/>
        <pc:sldMkLst>
          <pc:docMk/>
          <pc:sldMk cId="0" sldId="272"/>
        </pc:sldMkLst>
        <pc:spChg chg="mod">
          <ac:chgData name="Rosio Tarraga" userId="d1b9558d-d2cc-4c64-bdb2-d4ec4a5e2c50" providerId="ADAL" clId="{29958DC5-EB47-449A-802A-BAD829B77A9F}" dt="2023-02-02T12:29:07.435" v="816" actId="164"/>
          <ac:spMkLst>
            <pc:docMk/>
            <pc:sldMk cId="0" sldId="272"/>
            <ac:spMk id="2" creationId="{77A21BC8-6844-6515-6934-88D4E1276B59}"/>
          </ac:spMkLst>
        </pc:spChg>
        <pc:spChg chg="mod">
          <ac:chgData name="Rosio Tarraga" userId="d1b9558d-d2cc-4c64-bdb2-d4ec4a5e2c50" providerId="ADAL" clId="{29958DC5-EB47-449A-802A-BAD829B77A9F}" dt="2023-02-02T12:28:57.736" v="815" actId="164"/>
          <ac:spMkLst>
            <pc:docMk/>
            <pc:sldMk cId="0" sldId="272"/>
            <ac:spMk id="25" creationId="{E5F56718-D59B-ADF5-D344-46C073E5F68F}"/>
          </ac:spMkLst>
        </pc:spChg>
        <pc:spChg chg="mod">
          <ac:chgData name="Rosio Tarraga" userId="d1b9558d-d2cc-4c64-bdb2-d4ec4a5e2c50" providerId="ADAL" clId="{29958DC5-EB47-449A-802A-BAD829B77A9F}" dt="2023-02-02T12:29:12.541" v="817" actId="164"/>
          <ac:spMkLst>
            <pc:docMk/>
            <pc:sldMk cId="0" sldId="272"/>
            <ac:spMk id="27" creationId="{5ED38FC3-3082-AFDB-0DFC-980A116A6FE4}"/>
          </ac:spMkLst>
        </pc:spChg>
        <pc:spChg chg="mod">
          <ac:chgData name="Rosio Tarraga" userId="d1b9558d-d2cc-4c64-bdb2-d4ec4a5e2c50" providerId="ADAL" clId="{29958DC5-EB47-449A-802A-BAD829B77A9F}" dt="2023-02-01T19:35:24.636" v="704" actId="1076"/>
          <ac:spMkLst>
            <pc:docMk/>
            <pc:sldMk cId="0" sldId="272"/>
            <ac:spMk id="3071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8:02.835" v="804" actId="164"/>
          <ac:spMkLst>
            <pc:docMk/>
            <pc:sldMk cId="0" sldId="272"/>
            <ac:spMk id="3073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0:33.818" v="758" actId="164"/>
          <ac:spMkLst>
            <pc:docMk/>
            <pc:sldMk cId="0" sldId="272"/>
            <ac:spMk id="3074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6:34.302" v="786" actId="164"/>
          <ac:spMkLst>
            <pc:docMk/>
            <pc:sldMk cId="0" sldId="272"/>
            <ac:spMk id="3075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0:04.403" v="754" actId="164"/>
          <ac:spMkLst>
            <pc:docMk/>
            <pc:sldMk cId="0" sldId="272"/>
            <ac:spMk id="3076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1:59.912" v="774" actId="164"/>
          <ac:spMkLst>
            <pc:docMk/>
            <pc:sldMk cId="0" sldId="272"/>
            <ac:spMk id="3077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1:32.348" v="768" actId="164"/>
          <ac:spMkLst>
            <pc:docMk/>
            <pc:sldMk cId="0" sldId="272"/>
            <ac:spMk id="3079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1:41.647" v="771" actId="164"/>
          <ac:spMkLst>
            <pc:docMk/>
            <pc:sldMk cId="0" sldId="272"/>
            <ac:spMk id="3080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2:14.372" v="779" actId="164"/>
          <ac:spMkLst>
            <pc:docMk/>
            <pc:sldMk cId="0" sldId="272"/>
            <ac:spMk id="3081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2:14.372" v="779" actId="164"/>
          <ac:spMkLst>
            <pc:docMk/>
            <pc:sldMk cId="0" sldId="272"/>
            <ac:spMk id="3083" creationId="{00000000-0000-0000-0000-000000000000}"/>
          </ac:spMkLst>
        </pc:spChg>
        <pc:spChg chg="mod ord">
          <ac:chgData name="Rosio Tarraga" userId="d1b9558d-d2cc-4c64-bdb2-d4ec4a5e2c50" providerId="ADAL" clId="{29958DC5-EB47-449A-802A-BAD829B77A9F}" dt="2023-02-02T12:21:32.348" v="768" actId="164"/>
          <ac:spMkLst>
            <pc:docMk/>
            <pc:sldMk cId="0" sldId="272"/>
            <ac:spMk id="3085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1:41.647" v="771" actId="164"/>
          <ac:spMkLst>
            <pc:docMk/>
            <pc:sldMk cId="0" sldId="272"/>
            <ac:spMk id="3086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1:59.912" v="774" actId="164"/>
          <ac:spMkLst>
            <pc:docMk/>
            <pc:sldMk cId="0" sldId="272"/>
            <ac:spMk id="3087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9:07.435" v="816" actId="164"/>
          <ac:spMkLst>
            <pc:docMk/>
            <pc:sldMk cId="0" sldId="272"/>
            <ac:spMk id="3088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7:27.016" v="796" actId="164"/>
          <ac:spMkLst>
            <pc:docMk/>
            <pc:sldMk cId="0" sldId="272"/>
            <ac:spMk id="3089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9:12.541" v="817" actId="164"/>
          <ac:spMkLst>
            <pc:docMk/>
            <pc:sldMk cId="0" sldId="272"/>
            <ac:spMk id="3090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8:57.736" v="815" actId="164"/>
          <ac:spMkLst>
            <pc:docMk/>
            <pc:sldMk cId="0" sldId="272"/>
            <ac:spMk id="3091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7:52.125" v="802" actId="164"/>
          <ac:spMkLst>
            <pc:docMk/>
            <pc:sldMk cId="0" sldId="272"/>
            <ac:spMk id="3092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7:20.126" v="795" actId="164"/>
          <ac:spMkLst>
            <pc:docMk/>
            <pc:sldMk cId="0" sldId="272"/>
            <ac:spMk id="3093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8:41.982" v="814" actId="164"/>
          <ac:spMkLst>
            <pc:docMk/>
            <pc:sldMk cId="0" sldId="272"/>
            <ac:spMk id="3094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9:07.435" v="816" actId="164"/>
          <ac:spMkLst>
            <pc:docMk/>
            <pc:sldMk cId="0" sldId="272"/>
            <ac:spMk id="3134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9:12.541" v="817" actId="164"/>
          <ac:spMkLst>
            <pc:docMk/>
            <pc:sldMk cId="0" sldId="272"/>
            <ac:spMk id="3136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8:57.736" v="815" actId="164"/>
          <ac:spMkLst>
            <pc:docMk/>
            <pc:sldMk cId="0" sldId="272"/>
            <ac:spMk id="3138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8:41.982" v="814" actId="164"/>
          <ac:spMkLst>
            <pc:docMk/>
            <pc:sldMk cId="0" sldId="272"/>
            <ac:spMk id="3139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28:41.982" v="814" actId="164"/>
          <ac:spMkLst>
            <pc:docMk/>
            <pc:sldMk cId="0" sldId="272"/>
            <ac:spMk id="3141" creationId="{00000000-0000-0000-0000-000000000000}"/>
          </ac:spMkLst>
        </pc:spChg>
        <pc:grpChg chg="add mod">
          <ac:chgData name="Rosio Tarraga" userId="d1b9558d-d2cc-4c64-bdb2-d4ec4a5e2c50" providerId="ADAL" clId="{29958DC5-EB47-449A-802A-BAD829B77A9F}" dt="2023-02-02T12:20:04.403" v="754" actId="164"/>
          <ac:grpSpMkLst>
            <pc:docMk/>
            <pc:sldMk cId="0" sldId="272"/>
            <ac:grpSpMk id="4" creationId="{4F2E3721-0008-0EF9-61B4-095CC55F334F}"/>
          </ac:grpSpMkLst>
        </pc:grpChg>
        <pc:grpChg chg="add mod">
          <ac:chgData name="Rosio Tarraga" userId="d1b9558d-d2cc-4c64-bdb2-d4ec4a5e2c50" providerId="ADAL" clId="{29958DC5-EB47-449A-802A-BAD829B77A9F}" dt="2023-02-02T12:20:33.818" v="758" actId="164"/>
          <ac:grpSpMkLst>
            <pc:docMk/>
            <pc:sldMk cId="0" sldId="272"/>
            <ac:grpSpMk id="9" creationId="{B28566FC-434B-3DB4-4338-ED8E5E8A3017}"/>
          </ac:grpSpMkLst>
        </pc:grpChg>
        <pc:grpChg chg="mod">
          <ac:chgData name="Rosio Tarraga" userId="d1b9558d-d2cc-4c64-bdb2-d4ec4a5e2c50" providerId="ADAL" clId="{29958DC5-EB47-449A-802A-BAD829B77A9F}" dt="2023-02-02T12:27:27.016" v="796" actId="164"/>
          <ac:grpSpMkLst>
            <pc:docMk/>
            <pc:sldMk cId="0" sldId="272"/>
            <ac:grpSpMk id="11" creationId="{454394EC-02B8-5A3D-F63A-22DD5B358AE7}"/>
          </ac:grpSpMkLst>
        </pc:grpChg>
        <pc:grpChg chg="mod">
          <ac:chgData name="Rosio Tarraga" userId="d1b9558d-d2cc-4c64-bdb2-d4ec4a5e2c50" providerId="ADAL" clId="{29958DC5-EB47-449A-802A-BAD829B77A9F}" dt="2023-02-02T12:28:02.835" v="804" actId="164"/>
          <ac:grpSpMkLst>
            <pc:docMk/>
            <pc:sldMk cId="0" sldId="272"/>
            <ac:grpSpMk id="18" creationId="{BA8E4548-5A93-CE6A-0F8B-2E21E44818F5}"/>
          </ac:grpSpMkLst>
        </pc:grpChg>
        <pc:grpChg chg="add mod">
          <ac:chgData name="Rosio Tarraga" userId="d1b9558d-d2cc-4c64-bdb2-d4ec4a5e2c50" providerId="ADAL" clId="{29958DC5-EB47-449A-802A-BAD829B77A9F}" dt="2023-02-02T12:26:34.302" v="786" actId="164"/>
          <ac:grpSpMkLst>
            <pc:docMk/>
            <pc:sldMk cId="0" sldId="272"/>
            <ac:grpSpMk id="26" creationId="{00A5BEC4-D434-A0E6-3F6B-039B4A67BB89}"/>
          </ac:grpSpMkLst>
        </pc:grpChg>
        <pc:grpChg chg="add mod ord">
          <ac:chgData name="Rosio Tarraga" userId="d1b9558d-d2cc-4c64-bdb2-d4ec4a5e2c50" providerId="ADAL" clId="{29958DC5-EB47-449A-802A-BAD829B77A9F}" dt="2023-02-02T12:28:41.982" v="814" actId="164"/>
          <ac:grpSpMkLst>
            <pc:docMk/>
            <pc:sldMk cId="0" sldId="272"/>
            <ac:grpSpMk id="28" creationId="{0C2C8225-91B6-E00A-A0DA-839B4D9635DB}"/>
          </ac:grpSpMkLst>
        </pc:grpChg>
        <pc:grpChg chg="add mod ord">
          <ac:chgData name="Rosio Tarraga" userId="d1b9558d-d2cc-4c64-bdb2-d4ec4a5e2c50" providerId="ADAL" clId="{29958DC5-EB47-449A-802A-BAD829B77A9F}" dt="2023-02-02T12:28:57.736" v="815" actId="164"/>
          <ac:grpSpMkLst>
            <pc:docMk/>
            <pc:sldMk cId="0" sldId="272"/>
            <ac:grpSpMk id="29" creationId="{A27261DB-158A-6913-FDD8-556230AB47FE}"/>
          </ac:grpSpMkLst>
        </pc:grpChg>
        <pc:grpChg chg="add mod ord">
          <ac:chgData name="Rosio Tarraga" userId="d1b9558d-d2cc-4c64-bdb2-d4ec4a5e2c50" providerId="ADAL" clId="{29958DC5-EB47-449A-802A-BAD829B77A9F}" dt="2023-02-02T12:30:20.891" v="830" actId="164"/>
          <ac:grpSpMkLst>
            <pc:docMk/>
            <pc:sldMk cId="0" sldId="272"/>
            <ac:grpSpMk id="30" creationId="{C7225C0D-9277-9A72-C7FC-9C9E877AFA70}"/>
          </ac:grpSpMkLst>
        </pc:grpChg>
        <pc:grpChg chg="add mod ord">
          <ac:chgData name="Rosio Tarraga" userId="d1b9558d-d2cc-4c64-bdb2-d4ec4a5e2c50" providerId="ADAL" clId="{29958DC5-EB47-449A-802A-BAD829B77A9F}" dt="2023-02-02T12:29:07.435" v="816" actId="164"/>
          <ac:grpSpMkLst>
            <pc:docMk/>
            <pc:sldMk cId="0" sldId="272"/>
            <ac:grpSpMk id="31" creationId="{4FEA353F-9DAE-737C-BB33-019479B792A3}"/>
          </ac:grpSpMkLst>
        </pc:grpChg>
        <pc:grpChg chg="add mod">
          <ac:chgData name="Rosio Tarraga" userId="d1b9558d-d2cc-4c64-bdb2-d4ec4a5e2c50" providerId="ADAL" clId="{29958DC5-EB47-449A-802A-BAD829B77A9F}" dt="2023-02-02T12:26:37.462" v="787" actId="1076"/>
          <ac:grpSpMkLst>
            <pc:docMk/>
            <pc:sldMk cId="0" sldId="272"/>
            <ac:grpSpMk id="32" creationId="{9C1DAD67-BFD5-E7E9-7A77-43E05D91E43A}"/>
          </ac:grpSpMkLst>
        </pc:grpChg>
        <pc:grpChg chg="add mod">
          <ac:chgData name="Rosio Tarraga" userId="d1b9558d-d2cc-4c64-bdb2-d4ec4a5e2c50" providerId="ADAL" clId="{29958DC5-EB47-449A-802A-BAD829B77A9F}" dt="2023-02-02T12:28:41.982" v="814" actId="164"/>
          <ac:grpSpMkLst>
            <pc:docMk/>
            <pc:sldMk cId="0" sldId="272"/>
            <ac:grpSpMk id="33" creationId="{AFA86BD0-B84B-2F37-D685-B204E897CB98}"/>
          </ac:grpSpMkLst>
        </pc:grpChg>
        <pc:grpChg chg="add mod">
          <ac:chgData name="Rosio Tarraga" userId="d1b9558d-d2cc-4c64-bdb2-d4ec4a5e2c50" providerId="ADAL" clId="{29958DC5-EB47-449A-802A-BAD829B77A9F}" dt="2023-02-02T12:27:46.021" v="801" actId="164"/>
          <ac:grpSpMkLst>
            <pc:docMk/>
            <pc:sldMk cId="0" sldId="272"/>
            <ac:grpSpMk id="34" creationId="{E403E66A-3140-9602-519D-1E0B199A2490}"/>
          </ac:grpSpMkLst>
        </pc:grpChg>
        <pc:grpChg chg="add mod">
          <ac:chgData name="Rosio Tarraga" userId="d1b9558d-d2cc-4c64-bdb2-d4ec4a5e2c50" providerId="ADAL" clId="{29958DC5-EB47-449A-802A-BAD829B77A9F}" dt="2023-02-02T12:29:07.435" v="816" actId="164"/>
          <ac:grpSpMkLst>
            <pc:docMk/>
            <pc:sldMk cId="0" sldId="272"/>
            <ac:grpSpMk id="35" creationId="{7AA902B4-D997-D26D-8D6D-22F8209CE817}"/>
          </ac:grpSpMkLst>
        </pc:grpChg>
        <pc:grpChg chg="add mod">
          <ac:chgData name="Rosio Tarraga" userId="d1b9558d-d2cc-4c64-bdb2-d4ec4a5e2c50" providerId="ADAL" clId="{29958DC5-EB47-449A-802A-BAD829B77A9F}" dt="2023-02-02T12:28:57.736" v="815" actId="164"/>
          <ac:grpSpMkLst>
            <pc:docMk/>
            <pc:sldMk cId="0" sldId="272"/>
            <ac:grpSpMk id="36" creationId="{804AFA3D-A34B-174F-C331-DC534DD1062E}"/>
          </ac:grpSpMkLst>
        </pc:grpChg>
        <pc:grpChg chg="add mod">
          <ac:chgData name="Rosio Tarraga" userId="d1b9558d-d2cc-4c64-bdb2-d4ec4a5e2c50" providerId="ADAL" clId="{29958DC5-EB47-449A-802A-BAD829B77A9F}" dt="2023-02-02T12:29:12.541" v="817" actId="164"/>
          <ac:grpSpMkLst>
            <pc:docMk/>
            <pc:sldMk cId="0" sldId="272"/>
            <ac:grpSpMk id="37" creationId="{FE64F318-BD35-8847-D85F-316EFB4EF2E8}"/>
          </ac:grpSpMkLst>
        </pc:grpChg>
        <pc:grpChg chg="add mod">
          <ac:chgData name="Rosio Tarraga" userId="d1b9558d-d2cc-4c64-bdb2-d4ec4a5e2c50" providerId="ADAL" clId="{29958DC5-EB47-449A-802A-BAD829B77A9F}" dt="2023-02-02T12:28:41.982" v="814" actId="164"/>
          <ac:grpSpMkLst>
            <pc:docMk/>
            <pc:sldMk cId="0" sldId="272"/>
            <ac:grpSpMk id="38" creationId="{AC6D4DC0-CEB2-7BCB-21B9-79483FBEA76C}"/>
          </ac:grpSpMkLst>
        </pc:grpChg>
        <pc:grpChg chg="add mod">
          <ac:chgData name="Rosio Tarraga" userId="d1b9558d-d2cc-4c64-bdb2-d4ec4a5e2c50" providerId="ADAL" clId="{29958DC5-EB47-449A-802A-BAD829B77A9F}" dt="2023-02-02T12:28:57.736" v="815" actId="164"/>
          <ac:grpSpMkLst>
            <pc:docMk/>
            <pc:sldMk cId="0" sldId="272"/>
            <ac:grpSpMk id="39" creationId="{80BC3AC1-919E-FDB1-40E3-E556F94BECCA}"/>
          </ac:grpSpMkLst>
        </pc:grpChg>
        <pc:grpChg chg="add mod">
          <ac:chgData name="Rosio Tarraga" userId="d1b9558d-d2cc-4c64-bdb2-d4ec4a5e2c50" providerId="ADAL" clId="{29958DC5-EB47-449A-802A-BAD829B77A9F}" dt="2023-02-02T12:29:07.435" v="816" actId="164"/>
          <ac:grpSpMkLst>
            <pc:docMk/>
            <pc:sldMk cId="0" sldId="272"/>
            <ac:grpSpMk id="40" creationId="{8A096106-C343-000A-86E9-E3F538BA0EF2}"/>
          </ac:grpSpMkLst>
        </pc:grpChg>
        <pc:grpChg chg="add mod">
          <ac:chgData name="Rosio Tarraga" userId="d1b9558d-d2cc-4c64-bdb2-d4ec4a5e2c50" providerId="ADAL" clId="{29958DC5-EB47-449A-802A-BAD829B77A9F}" dt="2023-02-02T12:30:20.891" v="830" actId="164"/>
          <ac:grpSpMkLst>
            <pc:docMk/>
            <pc:sldMk cId="0" sldId="272"/>
            <ac:grpSpMk id="41" creationId="{B1FD8C23-8B6D-FA84-D467-37A01C3B5362}"/>
          </ac:grpSpMkLst>
        </pc:grpChg>
        <pc:grpChg chg="add mod">
          <ac:chgData name="Rosio Tarraga" userId="d1b9558d-d2cc-4c64-bdb2-d4ec4a5e2c50" providerId="ADAL" clId="{29958DC5-EB47-449A-802A-BAD829B77A9F}" dt="2023-02-02T12:30:20.891" v="830" actId="164"/>
          <ac:grpSpMkLst>
            <pc:docMk/>
            <pc:sldMk cId="0" sldId="272"/>
            <ac:grpSpMk id="42" creationId="{76992FCA-2B59-E5C1-6EC3-A538BCD348DF}"/>
          </ac:grpSpMkLst>
        </pc:grpChg>
        <pc:grpChg chg="mod">
          <ac:chgData name="Rosio Tarraga" userId="d1b9558d-d2cc-4c64-bdb2-d4ec4a5e2c50" providerId="ADAL" clId="{29958DC5-EB47-449A-802A-BAD829B77A9F}" dt="2023-02-02T12:27:52.125" v="802" actId="164"/>
          <ac:grpSpMkLst>
            <pc:docMk/>
            <pc:sldMk cId="0" sldId="272"/>
            <ac:grpSpMk id="3113" creationId="{00000000-0000-0000-0000-000000000000}"/>
          </ac:grpSpMkLst>
        </pc:grpChg>
        <pc:picChg chg="mod">
          <ac:chgData name="Rosio Tarraga" userId="d1b9558d-d2cc-4c64-bdb2-d4ec4a5e2c50" providerId="ADAL" clId="{29958DC5-EB47-449A-802A-BAD829B77A9F}" dt="2023-02-02T12:19:49.325" v="753" actId="164"/>
          <ac:picMkLst>
            <pc:docMk/>
            <pc:sldMk cId="0" sldId="272"/>
            <ac:picMk id="3" creationId="{48C41820-48C3-FE28-2CF0-E7C45006ACA0}"/>
          </ac:picMkLst>
        </pc:picChg>
        <pc:picChg chg="mod">
          <ac:chgData name="Rosio Tarraga" userId="d1b9558d-d2cc-4c64-bdb2-d4ec4a5e2c50" providerId="ADAL" clId="{29958DC5-EB47-449A-802A-BAD829B77A9F}" dt="2023-02-02T12:19:49.325" v="753" actId="164"/>
          <ac:picMkLst>
            <pc:docMk/>
            <pc:sldMk cId="0" sldId="272"/>
            <ac:picMk id="5" creationId="{DEA5B67F-4CAD-9644-ED2F-3A74F0B74875}"/>
          </ac:picMkLst>
        </pc:picChg>
        <pc:picChg chg="mod">
          <ac:chgData name="Rosio Tarraga" userId="d1b9558d-d2cc-4c64-bdb2-d4ec4a5e2c50" providerId="ADAL" clId="{29958DC5-EB47-449A-802A-BAD829B77A9F}" dt="2023-02-02T12:19:49.325" v="753" actId="164"/>
          <ac:picMkLst>
            <pc:docMk/>
            <pc:sldMk cId="0" sldId="272"/>
            <ac:picMk id="7" creationId="{DFADD7F9-C0ED-97A0-E60F-8C186845E158}"/>
          </ac:picMkLst>
        </pc:picChg>
        <pc:picChg chg="mod">
          <ac:chgData name="Rosio Tarraga" userId="d1b9558d-d2cc-4c64-bdb2-d4ec4a5e2c50" providerId="ADAL" clId="{29958DC5-EB47-449A-802A-BAD829B77A9F}" dt="2023-02-02T12:27:52.125" v="802" actId="164"/>
          <ac:picMkLst>
            <pc:docMk/>
            <pc:sldMk cId="0" sldId="272"/>
            <ac:picMk id="8" creationId="{906DBBE2-E484-ED5A-9743-31896DC81CFB}"/>
          </ac:picMkLst>
        </pc:picChg>
        <pc:picChg chg="mod ord">
          <ac:chgData name="Rosio Tarraga" userId="d1b9558d-d2cc-4c64-bdb2-d4ec4a5e2c50" providerId="ADAL" clId="{29958DC5-EB47-449A-802A-BAD829B77A9F}" dt="2023-02-02T12:27:46.021" v="801" actId="164"/>
          <ac:picMkLst>
            <pc:docMk/>
            <pc:sldMk cId="0" sldId="272"/>
            <ac:picMk id="10" creationId="{E83E831C-64D8-DD64-F753-6A2507D53E4B}"/>
          </ac:picMkLst>
        </pc:picChg>
        <pc:picChg chg="mod">
          <ac:chgData name="Rosio Tarraga" userId="d1b9558d-d2cc-4c64-bdb2-d4ec4a5e2c50" providerId="ADAL" clId="{29958DC5-EB47-449A-802A-BAD829B77A9F}" dt="2023-02-02T12:28:02.835" v="804" actId="164"/>
          <ac:picMkLst>
            <pc:docMk/>
            <pc:sldMk cId="0" sldId="272"/>
            <ac:picMk id="22" creationId="{BD97DA39-E0E4-30D2-FD1C-634716C7152C}"/>
          </ac:picMkLst>
        </pc:picChg>
        <pc:picChg chg="mod">
          <ac:chgData name="Rosio Tarraga" userId="d1b9558d-d2cc-4c64-bdb2-d4ec4a5e2c50" providerId="ADAL" clId="{29958DC5-EB47-449A-802A-BAD829B77A9F}" dt="2023-02-02T12:27:20.126" v="795" actId="164"/>
          <ac:picMkLst>
            <pc:docMk/>
            <pc:sldMk cId="0" sldId="272"/>
            <ac:picMk id="23" creationId="{3887A594-3BC4-AEE3-AEF7-56B129D8122B}"/>
          </ac:picMkLst>
        </pc:picChg>
        <pc:picChg chg="mod">
          <ac:chgData name="Rosio Tarraga" userId="d1b9558d-d2cc-4c64-bdb2-d4ec4a5e2c50" providerId="ADAL" clId="{29958DC5-EB47-449A-802A-BAD829B77A9F}" dt="2023-02-02T12:27:20.126" v="795" actId="164"/>
          <ac:picMkLst>
            <pc:docMk/>
            <pc:sldMk cId="0" sldId="272"/>
            <ac:picMk id="24" creationId="{0A0C2BD4-2553-7930-4F52-58E92F7E6A4E}"/>
          </ac:picMkLst>
        </pc:picChg>
      </pc:sldChg>
      <pc:sldChg chg="addSp modSp mod modNotesTx">
        <pc:chgData name="Rosio Tarraga" userId="d1b9558d-d2cc-4c64-bdb2-d4ec4a5e2c50" providerId="ADAL" clId="{29958DC5-EB47-449A-802A-BAD829B77A9F}" dt="2023-02-02T20:24:59.381" v="885" actId="14100"/>
        <pc:sldMkLst>
          <pc:docMk/>
          <pc:sldMk cId="0" sldId="281"/>
        </pc:sldMkLst>
        <pc:spChg chg="add mod">
          <ac:chgData name="Rosio Tarraga" userId="d1b9558d-d2cc-4c64-bdb2-d4ec4a5e2c50" providerId="ADAL" clId="{29958DC5-EB47-449A-802A-BAD829B77A9F}" dt="2023-02-01T19:48:03.004" v="731" actId="20577"/>
          <ac:spMkLst>
            <pc:docMk/>
            <pc:sldMk cId="0" sldId="281"/>
            <ac:spMk id="2" creationId="{C7F6808D-A3FA-B314-82A6-F3515305EB59}"/>
          </ac:spMkLst>
        </pc:spChg>
        <pc:spChg chg="add mod">
          <ac:chgData name="Rosio Tarraga" userId="d1b9558d-d2cc-4c64-bdb2-d4ec4a5e2c50" providerId="ADAL" clId="{29958DC5-EB47-449A-802A-BAD829B77A9F}" dt="2023-02-01T19:56:40.572" v="737" actId="1076"/>
          <ac:spMkLst>
            <pc:docMk/>
            <pc:sldMk cId="0" sldId="281"/>
            <ac:spMk id="5" creationId="{3054DF99-5694-FB2C-8393-4B9FAA90C180}"/>
          </ac:spMkLst>
        </pc:spChg>
        <pc:spChg chg="add mod">
          <ac:chgData name="Rosio Tarraga" userId="d1b9558d-d2cc-4c64-bdb2-d4ec4a5e2c50" providerId="ADAL" clId="{29958DC5-EB47-449A-802A-BAD829B77A9F}" dt="2023-02-02T20:24:59.381" v="885" actId="14100"/>
          <ac:spMkLst>
            <pc:docMk/>
            <pc:sldMk cId="0" sldId="281"/>
            <ac:spMk id="7" creationId="{FE59A933-2B3B-C637-D6F1-3E4AA2866EC4}"/>
          </ac:spMkLst>
        </pc:spChg>
        <pc:spChg chg="mod">
          <ac:chgData name="Rosio Tarraga" userId="d1b9558d-d2cc-4c64-bdb2-d4ec4a5e2c50" providerId="ADAL" clId="{29958DC5-EB47-449A-802A-BAD829B77A9F}" dt="2023-02-01T19:48:24.004" v="732" actId="207"/>
          <ac:spMkLst>
            <pc:docMk/>
            <pc:sldMk cId="0" sldId="281"/>
            <ac:spMk id="3629" creationId="{00000000-0000-0000-0000-000000000000}"/>
          </ac:spMkLst>
        </pc:spChg>
      </pc:sldChg>
      <pc:sldChg chg="addSp delSp modSp mod modTransition delAnim modAnim">
        <pc:chgData name="Rosio Tarraga" userId="d1b9558d-d2cc-4c64-bdb2-d4ec4a5e2c50" providerId="ADAL" clId="{29958DC5-EB47-449A-802A-BAD829B77A9F}" dt="2023-02-02T21:10:02.372" v="1204"/>
        <pc:sldMkLst>
          <pc:docMk/>
          <pc:sldMk cId="0" sldId="284"/>
        </pc:sldMkLst>
        <pc:spChg chg="add mod">
          <ac:chgData name="Rosio Tarraga" userId="d1b9558d-d2cc-4c64-bdb2-d4ec4a5e2c50" providerId="ADAL" clId="{29958DC5-EB47-449A-802A-BAD829B77A9F}" dt="2023-02-02T20:42:49.614" v="1049" actId="1076"/>
          <ac:spMkLst>
            <pc:docMk/>
            <pc:sldMk cId="0" sldId="284"/>
            <ac:spMk id="12" creationId="{F53163A2-FC4D-BCCC-FF99-1A6E71EB0F11}"/>
          </ac:spMkLst>
        </pc:spChg>
        <pc:spChg chg="add mod">
          <ac:chgData name="Rosio Tarraga" userId="d1b9558d-d2cc-4c64-bdb2-d4ec4a5e2c50" providerId="ADAL" clId="{29958DC5-EB47-449A-802A-BAD829B77A9F}" dt="2023-02-02T21:00:30.224" v="1134" actId="207"/>
          <ac:spMkLst>
            <pc:docMk/>
            <pc:sldMk cId="0" sldId="284"/>
            <ac:spMk id="17" creationId="{0E1E12CB-9E21-C1A0-06DA-618E2F53BB33}"/>
          </ac:spMkLst>
        </pc:spChg>
        <pc:spChg chg="add mod">
          <ac:chgData name="Rosio Tarraga" userId="d1b9558d-d2cc-4c64-bdb2-d4ec4a5e2c50" providerId="ADAL" clId="{29958DC5-EB47-449A-802A-BAD829B77A9F}" dt="2023-02-02T21:00:35.089" v="1135" actId="207"/>
          <ac:spMkLst>
            <pc:docMk/>
            <pc:sldMk cId="0" sldId="284"/>
            <ac:spMk id="18" creationId="{F003F58F-A3F2-37B5-EC2E-FA295E5B980D}"/>
          </ac:spMkLst>
        </pc:spChg>
        <pc:spChg chg="add mod">
          <ac:chgData name="Rosio Tarraga" userId="d1b9558d-d2cc-4c64-bdb2-d4ec4a5e2c50" providerId="ADAL" clId="{29958DC5-EB47-449A-802A-BAD829B77A9F}" dt="2023-02-02T20:43:43.596" v="1058" actId="1076"/>
          <ac:spMkLst>
            <pc:docMk/>
            <pc:sldMk cId="0" sldId="284"/>
            <ac:spMk id="19" creationId="{9DC3A806-931C-0928-294B-F02440408BCD}"/>
          </ac:spMkLst>
        </pc:spChg>
        <pc:spChg chg="add mod">
          <ac:chgData name="Rosio Tarraga" userId="d1b9558d-d2cc-4c64-bdb2-d4ec4a5e2c50" providerId="ADAL" clId="{29958DC5-EB47-449A-802A-BAD829B77A9F}" dt="2023-02-02T20:45:49.632" v="1081" actId="20577"/>
          <ac:spMkLst>
            <pc:docMk/>
            <pc:sldMk cId="0" sldId="284"/>
            <ac:spMk id="20" creationId="{BB9888D7-6F72-0B15-E358-9364CD616A71}"/>
          </ac:spMkLst>
        </pc:spChg>
        <pc:spChg chg="add del mod">
          <ac:chgData name="Rosio Tarraga" userId="d1b9558d-d2cc-4c64-bdb2-d4ec4a5e2c50" providerId="ADAL" clId="{29958DC5-EB47-449A-802A-BAD829B77A9F}" dt="2023-02-02T20:35:42.973" v="910" actId="478"/>
          <ac:spMkLst>
            <pc:docMk/>
            <pc:sldMk cId="0" sldId="284"/>
            <ac:spMk id="21" creationId="{AA7BBB28-838D-86EC-A360-BB19116B7288}"/>
          </ac:spMkLst>
        </pc:spChg>
        <pc:spChg chg="add del mod">
          <ac:chgData name="Rosio Tarraga" userId="d1b9558d-d2cc-4c64-bdb2-d4ec4a5e2c50" providerId="ADAL" clId="{29958DC5-EB47-449A-802A-BAD829B77A9F}" dt="2023-02-02T20:41:36.592" v="1021" actId="478"/>
          <ac:spMkLst>
            <pc:docMk/>
            <pc:sldMk cId="0" sldId="284"/>
            <ac:spMk id="22" creationId="{1BBBED85-345C-A9F5-F446-DF854093FD66}"/>
          </ac:spMkLst>
        </pc:spChg>
        <pc:spChg chg="add del mod">
          <ac:chgData name="Rosio Tarraga" userId="d1b9558d-d2cc-4c64-bdb2-d4ec4a5e2c50" providerId="ADAL" clId="{29958DC5-EB47-449A-802A-BAD829B77A9F}" dt="2023-02-02T20:41:32.687" v="1020" actId="478"/>
          <ac:spMkLst>
            <pc:docMk/>
            <pc:sldMk cId="0" sldId="284"/>
            <ac:spMk id="24" creationId="{3512BF51-938A-DD18-FDCE-1E3254EBB80D}"/>
          </ac:spMkLst>
        </pc:spChg>
        <pc:spChg chg="mod topLvl">
          <ac:chgData name="Rosio Tarraga" userId="d1b9558d-d2cc-4c64-bdb2-d4ec4a5e2c50" providerId="ADAL" clId="{29958DC5-EB47-449A-802A-BAD829B77A9F}" dt="2023-02-02T21:00:59.486" v="1137" actId="164"/>
          <ac:spMkLst>
            <pc:docMk/>
            <pc:sldMk cId="0" sldId="284"/>
            <ac:spMk id="27" creationId="{F4345D44-7C3B-1533-9622-3C39660238A8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28" creationId="{F4D42A36-FED3-8E05-2A26-747FD233E1F1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29" creationId="{925A78C6-C38C-CD26-1C52-9447E311F13E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30" creationId="{20279A9D-0815-768A-F13A-BC8BD4EE52EB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31" creationId="{291AB660-B67E-74A5-0E3E-27DC3DF410D8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32" creationId="{54C74B9E-9362-647E-3AB0-B1EAC0AEFD1D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33" creationId="{B68D3517-6628-8548-6CC8-DB8C62E90BBC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34" creationId="{7412F7F2-ED14-88C4-4164-D4D862BD6259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35" creationId="{32854E46-2998-006F-132E-309207DBD29F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36" creationId="{EFC4E8D1-2C31-E84D-213E-B6691ED0EBE8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37" creationId="{3CE02CAD-160B-C20B-1881-2A5F4C818889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38" creationId="{05C2068D-1C6F-01FB-7791-A335B494A6C5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39" creationId="{74F485CF-BBE5-54BF-06CE-9D0FE7C28A49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0" creationId="{9A5D6058-06F1-E0CB-91C5-38DC35C40EC0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1" creationId="{4AD4B724-04D6-65F8-667D-F752E1DB1FE5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" creationId="{7AF39E2A-DEBF-A349-5725-06437B381B0D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3" creationId="{B4DF90CE-3193-71FC-FA44-776298A98D3B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4" creationId="{9A9B984A-2C34-E8EA-C9B5-75B581EACBBC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5" creationId="{5736AFBF-E976-18B2-86F1-FC77A92CD1C9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6" creationId="{399260F5-BF08-37F2-865C-3D375915FAD1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7" creationId="{BCEA56F6-429B-DACA-7C95-E5036BE3DBBC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8" creationId="{B7BD91C3-8DFA-D619-6BE0-03D0544AFBBC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9" creationId="{B0184302-C33C-44A0-CCC7-BCCF681E2877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50" creationId="{797EBD5C-1FBF-0527-9E5C-B9F0E39EAC99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51" creationId="{16C4BFA2-6880-7FD3-727F-11A7437F849F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52" creationId="{68640F85-C307-2FD8-444B-7150EBC59EA0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53" creationId="{F70D2769-1A00-CF58-ECF4-57496D2253E7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54" creationId="{2420D729-3FCE-46C2-0D72-D609910C9D38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55" creationId="{83863E27-DA17-C41E-AB80-4C736D544859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56" creationId="{27048EA0-117D-57E9-4A5A-A59488BD14E8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57" creationId="{901FFDDE-F7DB-D1BE-3AD6-D770B6334B48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58" creationId="{22E3DB7E-4735-D239-C5E8-4E2C299B24BF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59" creationId="{C6FB0882-C4E9-1978-62A9-F767B74D8CFB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60" creationId="{CB6FD8FA-E5B5-D5A9-E2B1-25224C0CBE3B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61" creationId="{2E1749CF-EC66-73BE-5F5E-6E192AE75C5E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62" creationId="{A876B7B5-3E54-12AA-9295-B274D12A4090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63" creationId="{9C1EDD59-4B5E-55BC-4A61-B2A1D96FAC20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3904" creationId="{6A685DC2-F803-5D69-9CC0-CE4E2FEC9920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3905" creationId="{58ECB682-3EBA-A685-5CD2-195679EFA442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3906" creationId="{8FA65CF2-6B27-6632-88FC-AD6F581A32BC}"/>
          </ac:spMkLst>
        </pc:spChg>
        <pc:spChg chg="mod topLvl">
          <ac:chgData name="Rosio Tarraga" userId="d1b9558d-d2cc-4c64-bdb2-d4ec4a5e2c50" providerId="ADAL" clId="{29958DC5-EB47-449A-802A-BAD829B77A9F}" dt="2023-02-02T21:00:55.511" v="1136" actId="164"/>
          <ac:spMkLst>
            <pc:docMk/>
            <pc:sldMk cId="0" sldId="284"/>
            <ac:spMk id="3909" creationId="{E648D26F-DB79-AE41-7D15-873DE78F0A08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10" creationId="{C2A4CE79-7BDE-DBC7-AC96-32E6A81B396D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11" creationId="{29F20739-11CF-20EB-91DE-4D2B490120B4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12" creationId="{FF8C0D22-8706-AA2F-D567-89A3FA8DC7CB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13" creationId="{E3755228-1D25-A484-A4BF-37EADE869D8E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14" creationId="{8C6ED838-A366-6AF8-215C-31F2CA9E71EF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15" creationId="{54FB048D-A999-BC82-DDA2-353F1B657277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16" creationId="{505D04FE-8148-87B2-C0E7-94D7ACAF476E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17" creationId="{CBA315B1-ECB1-304B-D4C9-B57081445371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18" creationId="{16D138DB-6B28-C653-B160-D54BB17D3F7E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19" creationId="{8D1338CC-7AE8-0ABF-2803-C625D5D68E93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20" creationId="{1B1359E1-E538-08EF-7DCA-EFCCA8B43A14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22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23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24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25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26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27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28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29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30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31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32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33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34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35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36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5:43.550" v="1093" actId="3062"/>
          <ac:spMkLst>
            <pc:docMk/>
            <pc:sldMk cId="0" sldId="284"/>
            <ac:spMk id="3937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42:40.350" v="1048" actId="1076"/>
          <ac:spMkLst>
            <pc:docMk/>
            <pc:sldMk cId="0" sldId="284"/>
            <ac:spMk id="3938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39" creationId="{727048F8-110A-9B00-9653-7FF90BE1A2B9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40" creationId="{D91DE8D8-29E9-BFB3-9771-414BC10A8383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41" creationId="{3F795EDF-4FEF-2FDA-27E7-1E12E5935AD9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42" creationId="{A8CC61BE-7965-8089-EBA2-6C61E9E53174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43" creationId="{09CEEFF0-42BC-0B09-FCA3-1C778BD9FC80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44" creationId="{1EC4B4E5-257A-94C4-993E-FBB3EB958FCD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3945" creationId="{45E519FF-3214-1804-BC2D-BFC6D60C4F18}"/>
          </ac:spMkLst>
        </pc:spChg>
        <pc:spChg chg="mod topLvl">
          <ac:chgData name="Rosio Tarraga" userId="d1b9558d-d2cc-4c64-bdb2-d4ec4a5e2c50" providerId="ADAL" clId="{29958DC5-EB47-449A-802A-BAD829B77A9F}" dt="2023-02-02T21:01:11.079" v="1139" actId="164"/>
          <ac:spMkLst>
            <pc:docMk/>
            <pc:sldMk cId="0" sldId="284"/>
            <ac:spMk id="3946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31:21.451" v="838" actId="164"/>
          <ac:spMkLst>
            <pc:docMk/>
            <pc:sldMk cId="0" sldId="284"/>
            <ac:spMk id="4028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31:17.271" v="837" actId="164"/>
          <ac:spMkLst>
            <pc:docMk/>
            <pc:sldMk cId="0" sldId="284"/>
            <ac:spMk id="4052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4:58.631" v="1083" actId="1076"/>
          <ac:spMkLst>
            <pc:docMk/>
            <pc:sldMk cId="0" sldId="284"/>
            <ac:spMk id="4148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12:31:11.696" v="836" actId="164"/>
          <ac:spMkLst>
            <pc:docMk/>
            <pc:sldMk cId="0" sldId="284"/>
            <ac:spMk id="4237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9:14.720" v="1130" actId="207"/>
          <ac:spMkLst>
            <pc:docMk/>
            <pc:sldMk cId="0" sldId="284"/>
            <ac:spMk id="4239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42:49.614" v="1049" actId="1076"/>
          <ac:spMkLst>
            <pc:docMk/>
            <pc:sldMk cId="0" sldId="284"/>
            <ac:spMk id="4240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43:09.342" v="1053" actId="1076"/>
          <ac:spMkLst>
            <pc:docMk/>
            <pc:sldMk cId="0" sldId="284"/>
            <ac:spMk id="4241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9:10.519" v="1129" actId="207"/>
          <ac:spMkLst>
            <pc:docMk/>
            <pc:sldMk cId="0" sldId="284"/>
            <ac:spMk id="4242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43:00.212" v="1052" actId="404"/>
          <ac:spMkLst>
            <pc:docMk/>
            <pc:sldMk cId="0" sldId="284"/>
            <ac:spMk id="4243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43:31.402" v="1055" actId="113"/>
          <ac:spMkLst>
            <pc:docMk/>
            <pc:sldMk cId="0" sldId="284"/>
            <ac:spMk id="4244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42:49.614" v="1049" actId="1076"/>
          <ac:spMkLst>
            <pc:docMk/>
            <pc:sldMk cId="0" sldId="284"/>
            <ac:spMk id="4245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45:44.023" v="1079" actId="1076"/>
          <ac:spMkLst>
            <pc:docMk/>
            <pc:sldMk cId="0" sldId="284"/>
            <ac:spMk id="4246" creationId="{00000000-0000-0000-0000-000000000000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47" creationId="{605EFAD9-8D0C-4BD2-E050-F19F9FB7AD1E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48" creationId="{6FFC9129-CD19-1FEF-B8DD-4B15E4A048F9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49" creationId="{0DA76D92-196F-DC50-F189-BDFA8D2EA64B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50" creationId="{62492DE8-51F5-A285-5D4D-E647CED43F27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51" creationId="{08729682-95C7-8F21-EB76-9A753B03FC26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52" creationId="{2E79B74A-F7E8-6BBF-AAFD-DF380A347E18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53" creationId="{07EC44EF-032A-46F7-9CF5-CB88BAE19504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54" creationId="{13753F60-FF44-72D9-1A08-8D69DED10A67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55" creationId="{E4A7D336-4909-17B9-36B7-A4E13346BFF9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56" creationId="{074128BD-EB4E-A1CA-48D0-7B6318FE8D1C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57" creationId="{A2094DCE-2D76-F203-1D47-46D27FC78CA3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58" creationId="{2FBA18A0-7F79-6022-4972-1C6C29902065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59" creationId="{EE683DAE-75D8-7864-F415-CB60C2F9D7D5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60" creationId="{B52066A4-3B67-AD58-C08B-9D675DB1525E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61" creationId="{6B8B1ABC-FB84-6938-866B-0194EB42BF38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62" creationId="{8C4B9CA9-96AB-9806-8563-FCB048987627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63" creationId="{B93A8404-114A-B8AA-EF8B-CA17C19386F9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64" creationId="{16121B21-8E22-87EE-F754-500D41D29A80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65" creationId="{4017F95A-70B6-9515-1758-A0A404732A2E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66" creationId="{5A7AFD62-D661-7466-ED70-0E53B108E7D8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67" creationId="{7BC2B6DD-2433-2905-7C3C-8BBCCBD9EC1F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68" creationId="{ACDFA7CE-E152-4580-5B78-18283BE607A5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69" creationId="{611DA12A-3244-FD74-E882-4C363196DE1C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70" creationId="{021D6108-5C9A-954C-FAF3-51863444A2A4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71" creationId="{90E5942F-3A96-5966-E175-ACD61934FF7C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72" creationId="{707F1E82-4B0F-8273-36D1-29AD280B2F04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73" creationId="{707DB1ED-35BA-143F-F14D-34EC98E025CB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74" creationId="{DA412D7D-656B-3871-153E-777060CFADD0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75" creationId="{A0A90437-4B40-E1F6-59E2-092A26EDA8C2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76" creationId="{AA1CA495-53E3-6638-12E3-E635E6FE100F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77" creationId="{E82A1563-C2D6-9030-F402-DFD07620260B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78" creationId="{D5BEFA84-F353-88C3-3D7E-2B2601D7D90A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79" creationId="{BFD0B430-DB71-EE05-7F88-02A72849D85D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80" creationId="{ED44F1E6-7BCB-AE87-E220-2F6C15024E1C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81" creationId="{D1982E28-4828-4999-BEDC-511A8C4EE6FE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82" creationId="{A362F4A7-C81A-5104-652A-542E58C28ECD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83" creationId="{CAE8189B-B3FF-701D-F0AD-234E7ADE64A3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84" creationId="{4C277822-E180-F784-4D8E-04B53F63B078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85" creationId="{196BBA6C-9C8B-4E41-1826-B332ABC826FA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86" creationId="{2547A372-A27F-D58A-7CF3-F277589EFD5B}"/>
          </ac:spMkLst>
        </pc:spChg>
        <pc:spChg chg="mod">
          <ac:chgData name="Rosio Tarraga" userId="d1b9558d-d2cc-4c64-bdb2-d4ec4a5e2c50" providerId="ADAL" clId="{29958DC5-EB47-449A-802A-BAD829B77A9F}" dt="2023-02-02T20:57:05.200" v="1107" actId="165"/>
          <ac:spMkLst>
            <pc:docMk/>
            <pc:sldMk cId="0" sldId="284"/>
            <ac:spMk id="4287" creationId="{E0196A3E-686E-E736-A3D9-EE47CFE4DCA5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288" creationId="{FDA5DCB6-AE68-D8E0-DFA3-134E97B472D6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289" creationId="{74F59610-D4FC-EE56-EBC3-4E724CC9AF75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290" creationId="{58017837-6B3A-56C7-6D5A-82208C92A171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291" creationId="{43676F20-1DDA-0F7B-EEBC-C4CD09D614ED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292" creationId="{48FD95FB-12BE-812F-66B2-E68700912C35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293" creationId="{5C7F53AB-5DF9-0735-C031-EA229B3F06CC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294" creationId="{19666324-116F-BD44-7FBA-86D21B5B3332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295" creationId="{BFFEB941-156B-0D33-6604-A4A3BDA760CE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296" creationId="{CEB112B4-201E-CA1C-7B94-4BAD2C147482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297" creationId="{4077D07A-2A75-B401-AC87-CF73DB6D32F2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298" creationId="{F9E13E07-3D69-00B6-76C5-71F768123F00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299" creationId="{A9028847-F3F0-82B6-236E-F36F2C62AC3D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00" creationId="{AF60E2A6-187F-0B04-DEE4-B2993ECF8E84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01" creationId="{FB2B13D6-0F09-A091-6CE5-0DD7453542DD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02" creationId="{4D1D7F84-19BA-EEAF-528B-703C25454F9C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03" creationId="{F1067893-24B9-037B-BA58-CBAF09615943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04" creationId="{5DDC17B3-0D30-10CD-7C8A-8EC90C5A2DA1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05" creationId="{6AB2E8F9-B4F6-776D-1C78-CA4897101C62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06" creationId="{A4F9FD18-9A42-F932-5267-A5FBBDDBD888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07" creationId="{2505C275-50DD-02D3-4E46-8BAE960DBE14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08" creationId="{D1722581-2DDB-1F40-1B04-144463BEBF5E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09" creationId="{9D62E5B7-F6E3-40A6-76AE-023E88F6291A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10" creationId="{CDBBABC4-4438-7121-16DF-6C809C8FD6BE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11" creationId="{09A8DF7F-E5AE-AC3A-AEE2-02E6D7B9AD5E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12" creationId="{81954EA6-F4A1-D97C-C408-D6A95AAFEB47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13" creationId="{E1E34E8D-FBE6-9D0B-5961-EE097F8FB0CA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14" creationId="{D19E102F-88C6-4867-FBFB-78E9F3E87B26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15" creationId="{56BA86D5-915E-2FD5-B803-46FAD004785B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16" creationId="{2F3B38A6-2547-2CBC-202A-86EED67295E7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17" creationId="{DA9CE5DD-E2FE-FE12-4D11-E69E787D3232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18" creationId="{3410DACA-92D0-6B24-4E1D-52DC82E4660B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19" creationId="{85BDF22E-FCC9-8690-2170-2CE614F8181A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20" creationId="{2AFA6635-8030-6F9E-F62B-6A9574387DD3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21" creationId="{F52B3565-B7D7-14E1-FCAA-4FD9714E045D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22" creationId="{04605AB1-19D7-B428-FCDE-AAF8BC7DE6F2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23" creationId="{070DA55B-1CD5-28F8-4644-F8136561DF2C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24" creationId="{DF905C96-8422-7694-516A-A7B2FBC1AD25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25" creationId="{8B5A3837-BC5D-2D4D-378D-E739448BC81B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26" creationId="{00B45A9C-9D91-F3D8-F162-F71F933C0B98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27" creationId="{B6BEFFAC-8D6C-9018-7AA0-2061EF8818AE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28" creationId="{DA449A85-6C03-B9D3-7920-1A2843FAFBFE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29" creationId="{28F59372-205F-2890-EA28-7B5D2762C4AE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30" creationId="{88523DA3-DC47-6888-7E96-58A64B2D7F53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31" creationId="{1B54C6E6-C7EB-A259-A76A-9C6C0791F762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32" creationId="{CC7351FF-A96C-3207-3AB4-3F38E52314CF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33" creationId="{94919709-996B-F3A7-4BA1-F007D8DAED8E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34" creationId="{C6AC9C10-AB40-178F-44E7-75801BDF3B6C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35" creationId="{BBC3A0DB-4841-AC07-C3D3-A7F9B8BBD116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36" creationId="{C007357C-A039-5811-C8A7-4BC3366802BB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37" creationId="{1206C68E-0264-C129-5975-05F7C985B6A7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38" creationId="{F997E0A2-420C-012F-7BF5-158E4FA7A494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39" creationId="{58157A00-7312-105B-935F-D2773BC050A2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40" creationId="{8724E33E-FF12-F094-D4E4-75A389C6331F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41" creationId="{BF211BCA-BB0A-DAC9-D307-55B0D6AD1505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42" creationId="{1B7A4E89-9C22-BE73-4050-F7B43045B143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43" creationId="{BDC4D2C8-F955-DC7D-4C9D-C10FED701BCE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44" creationId="{1F1DD550-5AC3-DC3D-2018-0238B84BAF11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45" creationId="{C7FFE890-E3C6-6AB9-CC6D-D2BFE207BA29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46" creationId="{CB07A042-B8C0-D8F5-D817-6A6FE0B8D3B2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47" creationId="{55413D64-CEEE-9EF5-3001-D1A04D8B8FC1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48" creationId="{07AFD80A-CC55-7E00-037A-AF04969110DB}"/>
          </ac:spMkLst>
        </pc:spChg>
        <pc:spChg chg="mod">
          <ac:chgData name="Rosio Tarraga" userId="d1b9558d-d2cc-4c64-bdb2-d4ec4a5e2c50" providerId="ADAL" clId="{29958DC5-EB47-449A-802A-BAD829B77A9F}" dt="2023-02-02T20:57:41.760" v="1117" actId="165"/>
          <ac:spMkLst>
            <pc:docMk/>
            <pc:sldMk cId="0" sldId="284"/>
            <ac:spMk id="4349" creationId="{613C6182-8153-507F-879A-FB24D45A61AC}"/>
          </ac:spMkLst>
        </pc:spChg>
        <pc:spChg chg="add mod">
          <ac:chgData name="Rosio Tarraga" userId="d1b9558d-d2cc-4c64-bdb2-d4ec4a5e2c50" providerId="ADAL" clId="{29958DC5-EB47-449A-802A-BAD829B77A9F}" dt="2023-02-02T21:00:59.486" v="1137" actId="164"/>
          <ac:spMkLst>
            <pc:docMk/>
            <pc:sldMk cId="0" sldId="284"/>
            <ac:spMk id="4350" creationId="{4F2255B0-FAF0-FA1B-FBB8-C363DE9152D3}"/>
          </ac:spMkLst>
        </pc:spChg>
        <pc:spChg chg="add mod">
          <ac:chgData name="Rosio Tarraga" userId="d1b9558d-d2cc-4c64-bdb2-d4ec4a5e2c50" providerId="ADAL" clId="{29958DC5-EB47-449A-802A-BAD829B77A9F}" dt="2023-02-02T21:00:55.511" v="1136" actId="164"/>
          <ac:spMkLst>
            <pc:docMk/>
            <pc:sldMk cId="0" sldId="284"/>
            <ac:spMk id="4351" creationId="{7B4D4761-A75F-FA50-4709-CD31EDEC217E}"/>
          </ac:spMkLst>
        </pc:spChg>
        <pc:grpChg chg="del mod">
          <ac:chgData name="Rosio Tarraga" userId="d1b9558d-d2cc-4c64-bdb2-d4ec4a5e2c50" providerId="ADAL" clId="{29958DC5-EB47-449A-802A-BAD829B77A9F}" dt="2023-02-02T21:04:54.260" v="1171" actId="478"/>
          <ac:grpSpMkLst>
            <pc:docMk/>
            <pc:sldMk cId="0" sldId="284"/>
            <ac:grpSpMk id="2" creationId="{6FD6AFF5-6433-6496-DB96-200E67833FAF}"/>
          </ac:grpSpMkLst>
        </pc:grpChg>
        <pc:grpChg chg="add mod">
          <ac:chgData name="Rosio Tarraga" userId="d1b9558d-d2cc-4c64-bdb2-d4ec4a5e2c50" providerId="ADAL" clId="{29958DC5-EB47-449A-802A-BAD829B77A9F}" dt="2023-02-02T20:44:50.698" v="1071" actId="14100"/>
          <ac:grpSpMkLst>
            <pc:docMk/>
            <pc:sldMk cId="0" sldId="284"/>
            <ac:grpSpMk id="13" creationId="{41553295-30CA-3F14-EA92-D52C64965A84}"/>
          </ac:grpSpMkLst>
        </pc:grpChg>
        <pc:grpChg chg="add mod">
          <ac:chgData name="Rosio Tarraga" userId="d1b9558d-d2cc-4c64-bdb2-d4ec4a5e2c50" providerId="ADAL" clId="{29958DC5-EB47-449A-802A-BAD829B77A9F}" dt="2023-02-02T20:44:53.332" v="1072" actId="14100"/>
          <ac:grpSpMkLst>
            <pc:docMk/>
            <pc:sldMk cId="0" sldId="284"/>
            <ac:grpSpMk id="14" creationId="{08B98A95-9646-7FB4-B366-D6EC97D20421}"/>
          </ac:grpSpMkLst>
        </pc:grpChg>
        <pc:grpChg chg="add mod">
          <ac:chgData name="Rosio Tarraga" userId="d1b9558d-d2cc-4c64-bdb2-d4ec4a5e2c50" providerId="ADAL" clId="{29958DC5-EB47-449A-802A-BAD829B77A9F}" dt="2023-02-02T20:45:10.842" v="1075" actId="14100"/>
          <ac:grpSpMkLst>
            <pc:docMk/>
            <pc:sldMk cId="0" sldId="284"/>
            <ac:grpSpMk id="15" creationId="{41E7E721-4D86-2CBA-1D3E-412CAD425FFB}"/>
          </ac:grpSpMkLst>
        </pc:grpChg>
        <pc:grpChg chg="add del mod">
          <ac:chgData name="Rosio Tarraga" userId="d1b9558d-d2cc-4c64-bdb2-d4ec4a5e2c50" providerId="ADAL" clId="{29958DC5-EB47-449A-802A-BAD829B77A9F}" dt="2023-02-02T20:55:07.190" v="1084" actId="165"/>
          <ac:grpSpMkLst>
            <pc:docMk/>
            <pc:sldMk cId="0" sldId="284"/>
            <ac:grpSpMk id="16" creationId="{660C9700-F068-2380-BDC2-5FE5BAB32EDB}"/>
          </ac:grpSpMkLst>
        </pc:grpChg>
        <pc:grpChg chg="add del mod">
          <ac:chgData name="Rosio Tarraga" userId="d1b9558d-d2cc-4c64-bdb2-d4ec4a5e2c50" providerId="ADAL" clId="{29958DC5-EB47-449A-802A-BAD829B77A9F}" dt="2023-02-02T20:57:05.200" v="1107" actId="165"/>
          <ac:grpSpMkLst>
            <pc:docMk/>
            <pc:sldMk cId="0" sldId="284"/>
            <ac:grpSpMk id="25" creationId="{92022B5F-AECF-B3D6-6D95-4161F4CEE233}"/>
          </ac:grpSpMkLst>
        </pc:grpChg>
        <pc:grpChg chg="del mod topLvl">
          <ac:chgData name="Rosio Tarraga" userId="d1b9558d-d2cc-4c64-bdb2-d4ec4a5e2c50" providerId="ADAL" clId="{29958DC5-EB47-449A-802A-BAD829B77A9F}" dt="2023-02-02T20:57:09.080" v="1109" actId="478"/>
          <ac:grpSpMkLst>
            <pc:docMk/>
            <pc:sldMk cId="0" sldId="284"/>
            <ac:grpSpMk id="26" creationId="{3B84EAFE-320F-19F8-0FC3-99DA9886E28B}"/>
          </ac:grpSpMkLst>
        </pc:grpChg>
        <pc:grpChg chg="add del mod">
          <ac:chgData name="Rosio Tarraga" userId="d1b9558d-d2cc-4c64-bdb2-d4ec4a5e2c50" providerId="ADAL" clId="{29958DC5-EB47-449A-802A-BAD829B77A9F}" dt="2023-02-02T20:57:41.760" v="1117" actId="165"/>
          <ac:grpSpMkLst>
            <pc:docMk/>
            <pc:sldMk cId="0" sldId="284"/>
            <ac:grpSpMk id="3907" creationId="{6740DD5B-5232-26EB-94CE-7BE5CFED238D}"/>
          </ac:grpSpMkLst>
        </pc:grpChg>
        <pc:grpChg chg="del mod topLvl">
          <ac:chgData name="Rosio Tarraga" userId="d1b9558d-d2cc-4c64-bdb2-d4ec4a5e2c50" providerId="ADAL" clId="{29958DC5-EB47-449A-802A-BAD829B77A9F}" dt="2023-02-02T20:57:45.362" v="1119" actId="478"/>
          <ac:grpSpMkLst>
            <pc:docMk/>
            <pc:sldMk cId="0" sldId="284"/>
            <ac:grpSpMk id="3908" creationId="{515F9C9D-A202-1E9E-71BC-D02D9DC20238}"/>
          </ac:grpSpMkLst>
        </pc:grpChg>
        <pc:grpChg chg="mod topLvl">
          <ac:chgData name="Rosio Tarraga" userId="d1b9558d-d2cc-4c64-bdb2-d4ec4a5e2c50" providerId="ADAL" clId="{29958DC5-EB47-449A-802A-BAD829B77A9F}" dt="2023-02-02T21:01:11.079" v="1139" actId="164"/>
          <ac:grpSpMkLst>
            <pc:docMk/>
            <pc:sldMk cId="0" sldId="284"/>
            <ac:grpSpMk id="3921" creationId="{00000000-0000-0000-0000-000000000000}"/>
          </ac:grpSpMkLst>
        </pc:grpChg>
        <pc:grpChg chg="mod">
          <ac:chgData name="Rosio Tarraga" userId="d1b9558d-d2cc-4c64-bdb2-d4ec4a5e2c50" providerId="ADAL" clId="{29958DC5-EB47-449A-802A-BAD829B77A9F}" dt="2023-02-02T12:31:21.451" v="838" actId="164"/>
          <ac:grpSpMkLst>
            <pc:docMk/>
            <pc:sldMk cId="0" sldId="284"/>
            <ac:grpSpMk id="3947" creationId="{00000000-0000-0000-0000-000000000000}"/>
          </ac:grpSpMkLst>
        </pc:grpChg>
        <pc:grpChg chg="mod">
          <ac:chgData name="Rosio Tarraga" userId="d1b9558d-d2cc-4c64-bdb2-d4ec4a5e2c50" providerId="ADAL" clId="{29958DC5-EB47-449A-802A-BAD829B77A9F}" dt="2023-02-02T12:31:17.271" v="837" actId="164"/>
          <ac:grpSpMkLst>
            <pc:docMk/>
            <pc:sldMk cId="0" sldId="284"/>
            <ac:grpSpMk id="4029" creationId="{00000000-0000-0000-0000-000000000000}"/>
          </ac:grpSpMkLst>
        </pc:grpChg>
        <pc:grpChg chg="mod">
          <ac:chgData name="Rosio Tarraga" userId="d1b9558d-d2cc-4c64-bdb2-d4ec4a5e2c50" providerId="ADAL" clId="{29958DC5-EB47-449A-802A-BAD829B77A9F}" dt="2023-02-02T12:31:11.696" v="836" actId="164"/>
          <ac:grpSpMkLst>
            <pc:docMk/>
            <pc:sldMk cId="0" sldId="284"/>
            <ac:grpSpMk id="4053" creationId="{00000000-0000-0000-0000-000000000000}"/>
          </ac:grpSpMkLst>
        </pc:grpChg>
        <pc:grpChg chg="add mod">
          <ac:chgData name="Rosio Tarraga" userId="d1b9558d-d2cc-4c64-bdb2-d4ec4a5e2c50" providerId="ADAL" clId="{29958DC5-EB47-449A-802A-BAD829B77A9F}" dt="2023-02-02T21:00:55.511" v="1136" actId="164"/>
          <ac:grpSpMkLst>
            <pc:docMk/>
            <pc:sldMk cId="0" sldId="284"/>
            <ac:grpSpMk id="4352" creationId="{21356D67-FF51-2FCA-7251-37F79CE78E59}"/>
          </ac:grpSpMkLst>
        </pc:grpChg>
        <pc:grpChg chg="add mod">
          <ac:chgData name="Rosio Tarraga" userId="d1b9558d-d2cc-4c64-bdb2-d4ec4a5e2c50" providerId="ADAL" clId="{29958DC5-EB47-449A-802A-BAD829B77A9F}" dt="2023-02-02T21:00:59.486" v="1137" actId="164"/>
          <ac:grpSpMkLst>
            <pc:docMk/>
            <pc:sldMk cId="0" sldId="284"/>
            <ac:grpSpMk id="4353" creationId="{7E8C8E07-7259-F3C0-37EE-826DB1FB5CF2}"/>
          </ac:grpSpMkLst>
        </pc:grpChg>
        <pc:grpChg chg="add mod">
          <ac:chgData name="Rosio Tarraga" userId="d1b9558d-d2cc-4c64-bdb2-d4ec4a5e2c50" providerId="ADAL" clId="{29958DC5-EB47-449A-802A-BAD829B77A9F}" dt="2023-02-02T21:01:11.079" v="1139" actId="164"/>
          <ac:grpSpMkLst>
            <pc:docMk/>
            <pc:sldMk cId="0" sldId="284"/>
            <ac:grpSpMk id="4354" creationId="{99240AE8-8983-FDFA-936F-4EA67D1C5D11}"/>
          </ac:grpSpMkLst>
        </pc:grpChg>
        <pc:picChg chg="add mod ord">
          <ac:chgData name="Rosio Tarraga" userId="d1b9558d-d2cc-4c64-bdb2-d4ec4a5e2c50" providerId="ADAL" clId="{29958DC5-EB47-449A-802A-BAD829B77A9F}" dt="2023-02-02T21:04:49.759" v="1170" actId="167"/>
          <ac:picMkLst>
            <pc:docMk/>
            <pc:sldMk cId="0" sldId="284"/>
            <ac:picMk id="4355" creationId="{EB9E8066-FEC2-77AC-1274-525D3A068416}"/>
          </ac:picMkLst>
        </pc:picChg>
      </pc:sldChg>
      <pc:sldChg chg="delSp modSp mod delCm">
        <pc:chgData name="Rosio Tarraga" userId="d1b9558d-d2cc-4c64-bdb2-d4ec4a5e2c50" providerId="ADAL" clId="{29958DC5-EB47-449A-802A-BAD829B77A9F}" dt="2023-01-31T20:25:44.300" v="21"/>
        <pc:sldMkLst>
          <pc:docMk/>
          <pc:sldMk cId="1234293617" sldId="291"/>
        </pc:sldMkLst>
        <pc:spChg chg="del">
          <ac:chgData name="Rosio Tarraga" userId="d1b9558d-d2cc-4c64-bdb2-d4ec4a5e2c50" providerId="ADAL" clId="{29958DC5-EB47-449A-802A-BAD829B77A9F}" dt="2023-01-27T14:09:49.340" v="11" actId="478"/>
          <ac:spMkLst>
            <pc:docMk/>
            <pc:sldMk cId="1234293617" sldId="291"/>
            <ac:spMk id="2" creationId="{52092D22-6032-E884-3B8C-E48BFB45A2D1}"/>
          </ac:spMkLst>
        </pc:spChg>
        <pc:spChg chg="del">
          <ac:chgData name="Rosio Tarraga" userId="d1b9558d-d2cc-4c64-bdb2-d4ec4a5e2c50" providerId="ADAL" clId="{29958DC5-EB47-449A-802A-BAD829B77A9F}" dt="2023-01-27T14:09:47.414" v="10" actId="478"/>
          <ac:spMkLst>
            <pc:docMk/>
            <pc:sldMk cId="1234293617" sldId="291"/>
            <ac:spMk id="3" creationId="{DA5F00B4-8B9C-C88E-60C2-B57DE9227EDB}"/>
          </ac:spMkLst>
        </pc:spChg>
        <pc:picChg chg="mod modCrop">
          <ac:chgData name="Rosio Tarraga" userId="d1b9558d-d2cc-4c64-bdb2-d4ec4a5e2c50" providerId="ADAL" clId="{29958DC5-EB47-449A-802A-BAD829B77A9F}" dt="2023-01-27T14:10:23.741" v="20" actId="1076"/>
          <ac:picMkLst>
            <pc:docMk/>
            <pc:sldMk cId="1234293617" sldId="291"/>
            <ac:picMk id="8" creationId="{0FB5A907-ED5F-302C-27AD-A0DDBC106CF5}"/>
          </ac:picMkLst>
        </pc:picChg>
        <pc:picChg chg="mod modCrop">
          <ac:chgData name="Rosio Tarraga" userId="d1b9558d-d2cc-4c64-bdb2-d4ec4a5e2c50" providerId="ADAL" clId="{29958DC5-EB47-449A-802A-BAD829B77A9F}" dt="2023-01-27T14:10:01.205" v="17" actId="1076"/>
          <ac:picMkLst>
            <pc:docMk/>
            <pc:sldMk cId="1234293617" sldId="291"/>
            <ac:picMk id="10" creationId="{E9CA1145-7B7A-14A4-0A8A-832F564E798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sio Tarraga" userId="d1b9558d-d2cc-4c64-bdb2-d4ec4a5e2c50" providerId="ADAL" clId="{29958DC5-EB47-449A-802A-BAD829B77A9F}" dt="2023-01-31T20:25:44.300" v="21"/>
              <pc2:cmMkLst xmlns:pc2="http://schemas.microsoft.com/office/powerpoint/2019/9/main/command">
                <pc:docMk/>
                <pc:sldMk cId="1234293617" sldId="291"/>
                <pc2:cmMk id="{1EFF5D13-67CB-4497-948B-05CF1F69D7FB}"/>
              </pc2:cmMkLst>
            </pc226:cmChg>
          </p:ext>
        </pc:extLst>
      </pc:sldChg>
      <pc:sldChg chg="addSp delSp modSp mod modAnim delCm">
        <pc:chgData name="Rosio Tarraga" userId="d1b9558d-d2cc-4c64-bdb2-d4ec4a5e2c50" providerId="ADAL" clId="{29958DC5-EB47-449A-802A-BAD829B77A9F}" dt="2023-02-02T20:24:01.671" v="879" actId="1076"/>
        <pc:sldMkLst>
          <pc:docMk/>
          <pc:sldMk cId="843938849" sldId="4451"/>
        </pc:sldMkLst>
        <pc:spChg chg="mod">
          <ac:chgData name="Rosio Tarraga" userId="d1b9558d-d2cc-4c64-bdb2-d4ec4a5e2c50" providerId="ADAL" clId="{29958DC5-EB47-449A-802A-BAD829B77A9F}" dt="2023-02-01T15:54:58.960" v="367" actId="1035"/>
          <ac:spMkLst>
            <pc:docMk/>
            <pc:sldMk cId="843938849" sldId="4451"/>
            <ac:spMk id="3" creationId="{A8CD42A4-4C3F-DA35-A636-A339E7924401}"/>
          </ac:spMkLst>
        </pc:spChg>
        <pc:spChg chg="mod">
          <ac:chgData name="Rosio Tarraga" userId="d1b9558d-d2cc-4c64-bdb2-d4ec4a5e2c50" providerId="ADAL" clId="{29958DC5-EB47-449A-802A-BAD829B77A9F}" dt="2023-02-01T15:55:03.243" v="372" actId="1035"/>
          <ac:spMkLst>
            <pc:docMk/>
            <pc:sldMk cId="843938849" sldId="4451"/>
            <ac:spMk id="4" creationId="{A4580119-D568-85C5-B42E-D2F11CBAF6B5}"/>
          </ac:spMkLst>
        </pc:spChg>
        <pc:spChg chg="mod">
          <ac:chgData name="Rosio Tarraga" userId="d1b9558d-d2cc-4c64-bdb2-d4ec4a5e2c50" providerId="ADAL" clId="{29958DC5-EB47-449A-802A-BAD829B77A9F}" dt="2023-02-01T15:55:04.861" v="376" actId="1035"/>
          <ac:spMkLst>
            <pc:docMk/>
            <pc:sldMk cId="843938849" sldId="4451"/>
            <ac:spMk id="5" creationId="{760C2499-B2BE-759D-B8E3-33C201AE2FAC}"/>
          </ac:spMkLst>
        </pc:spChg>
        <pc:spChg chg="mod">
          <ac:chgData name="Rosio Tarraga" userId="d1b9558d-d2cc-4c64-bdb2-d4ec4a5e2c50" providerId="ADAL" clId="{29958DC5-EB47-449A-802A-BAD829B77A9F}" dt="2023-02-01T19:09:56.130" v="627" actId="165"/>
          <ac:spMkLst>
            <pc:docMk/>
            <pc:sldMk cId="843938849" sldId="4451"/>
            <ac:spMk id="8" creationId="{254F83D8-965A-F37D-4E4A-351BB726EC53}"/>
          </ac:spMkLst>
        </pc:spChg>
        <pc:spChg chg="mod">
          <ac:chgData name="Rosio Tarraga" userId="d1b9558d-d2cc-4c64-bdb2-d4ec4a5e2c50" providerId="ADAL" clId="{29958DC5-EB47-449A-802A-BAD829B77A9F}" dt="2023-02-01T19:09:56.130" v="627" actId="165"/>
          <ac:spMkLst>
            <pc:docMk/>
            <pc:sldMk cId="843938849" sldId="4451"/>
            <ac:spMk id="9" creationId="{65A50DF8-8769-E3FA-5365-C52D2375DECB}"/>
          </ac:spMkLst>
        </pc:spChg>
        <pc:spChg chg="mod">
          <ac:chgData name="Rosio Tarraga" userId="d1b9558d-d2cc-4c64-bdb2-d4ec4a5e2c50" providerId="ADAL" clId="{29958DC5-EB47-449A-802A-BAD829B77A9F}" dt="2023-02-01T19:09:56.130" v="627" actId="165"/>
          <ac:spMkLst>
            <pc:docMk/>
            <pc:sldMk cId="843938849" sldId="4451"/>
            <ac:spMk id="10" creationId="{7D6C8FDB-1062-F4E4-D4DA-542C4233F0AF}"/>
          </ac:spMkLst>
        </pc:spChg>
        <pc:spChg chg="mod">
          <ac:chgData name="Rosio Tarraga" userId="d1b9558d-d2cc-4c64-bdb2-d4ec4a5e2c50" providerId="ADAL" clId="{29958DC5-EB47-449A-802A-BAD829B77A9F}" dt="2023-02-01T19:09:56.130" v="627" actId="165"/>
          <ac:spMkLst>
            <pc:docMk/>
            <pc:sldMk cId="843938849" sldId="4451"/>
            <ac:spMk id="11" creationId="{0DEAE16E-2D2A-C308-F473-C9AB7AE5DD9F}"/>
          </ac:spMkLst>
        </pc:spChg>
        <pc:spChg chg="mod">
          <ac:chgData name="Rosio Tarraga" userId="d1b9558d-d2cc-4c64-bdb2-d4ec4a5e2c50" providerId="ADAL" clId="{29958DC5-EB47-449A-802A-BAD829B77A9F}" dt="2023-02-01T19:09:56.130" v="627" actId="165"/>
          <ac:spMkLst>
            <pc:docMk/>
            <pc:sldMk cId="843938849" sldId="4451"/>
            <ac:spMk id="12" creationId="{C2706BD4-80B6-489A-451C-371733194E8C}"/>
          </ac:spMkLst>
        </pc:spChg>
        <pc:spChg chg="mod">
          <ac:chgData name="Rosio Tarraga" userId="d1b9558d-d2cc-4c64-bdb2-d4ec4a5e2c50" providerId="ADAL" clId="{29958DC5-EB47-449A-802A-BAD829B77A9F}" dt="2023-02-01T19:09:56.130" v="627" actId="165"/>
          <ac:spMkLst>
            <pc:docMk/>
            <pc:sldMk cId="843938849" sldId="4451"/>
            <ac:spMk id="13" creationId="{424A33CE-C5C1-17AA-4CFC-479A345664C3}"/>
          </ac:spMkLst>
        </pc:spChg>
        <pc:spChg chg="mod">
          <ac:chgData name="Rosio Tarraga" userId="d1b9558d-d2cc-4c64-bdb2-d4ec4a5e2c50" providerId="ADAL" clId="{29958DC5-EB47-449A-802A-BAD829B77A9F}" dt="2023-02-01T19:09:56.130" v="627" actId="165"/>
          <ac:spMkLst>
            <pc:docMk/>
            <pc:sldMk cId="843938849" sldId="4451"/>
            <ac:spMk id="14" creationId="{921FA8B3-6D18-514C-25B3-3EA2BCEF4DC0}"/>
          </ac:spMkLst>
        </pc:spChg>
        <pc:spChg chg="mod">
          <ac:chgData name="Rosio Tarraga" userId="d1b9558d-d2cc-4c64-bdb2-d4ec4a5e2c50" providerId="ADAL" clId="{29958DC5-EB47-449A-802A-BAD829B77A9F}" dt="2023-02-01T19:09:59.776" v="628" actId="165"/>
          <ac:spMkLst>
            <pc:docMk/>
            <pc:sldMk cId="843938849" sldId="4451"/>
            <ac:spMk id="16" creationId="{241883EF-5671-232E-7FB2-08605E1145F3}"/>
          </ac:spMkLst>
        </pc:spChg>
        <pc:spChg chg="mod">
          <ac:chgData name="Rosio Tarraga" userId="d1b9558d-d2cc-4c64-bdb2-d4ec4a5e2c50" providerId="ADAL" clId="{29958DC5-EB47-449A-802A-BAD829B77A9F}" dt="2023-02-01T19:09:59.776" v="628" actId="165"/>
          <ac:spMkLst>
            <pc:docMk/>
            <pc:sldMk cId="843938849" sldId="4451"/>
            <ac:spMk id="17" creationId="{8CEE53EC-09A3-73BD-A02E-AB2BD45CC19D}"/>
          </ac:spMkLst>
        </pc:spChg>
        <pc:spChg chg="mod">
          <ac:chgData name="Rosio Tarraga" userId="d1b9558d-d2cc-4c64-bdb2-d4ec4a5e2c50" providerId="ADAL" clId="{29958DC5-EB47-449A-802A-BAD829B77A9F}" dt="2023-02-01T19:09:59.776" v="628" actId="165"/>
          <ac:spMkLst>
            <pc:docMk/>
            <pc:sldMk cId="843938849" sldId="4451"/>
            <ac:spMk id="18" creationId="{62A69BB0-A85E-0117-8123-C9A178514AF1}"/>
          </ac:spMkLst>
        </pc:spChg>
        <pc:spChg chg="mod">
          <ac:chgData name="Rosio Tarraga" userId="d1b9558d-d2cc-4c64-bdb2-d4ec4a5e2c50" providerId="ADAL" clId="{29958DC5-EB47-449A-802A-BAD829B77A9F}" dt="2023-02-01T19:09:59.776" v="628" actId="165"/>
          <ac:spMkLst>
            <pc:docMk/>
            <pc:sldMk cId="843938849" sldId="4451"/>
            <ac:spMk id="19" creationId="{D72A2316-11A4-6163-7F41-A7BDFF3F71EC}"/>
          </ac:spMkLst>
        </pc:spChg>
        <pc:spChg chg="mod">
          <ac:chgData name="Rosio Tarraga" userId="d1b9558d-d2cc-4c64-bdb2-d4ec4a5e2c50" providerId="ADAL" clId="{29958DC5-EB47-449A-802A-BAD829B77A9F}" dt="2023-02-01T19:09:59.776" v="628" actId="165"/>
          <ac:spMkLst>
            <pc:docMk/>
            <pc:sldMk cId="843938849" sldId="4451"/>
            <ac:spMk id="20" creationId="{2BF64D04-022B-2ED2-88C0-0BC92889F61F}"/>
          </ac:spMkLst>
        </pc:spChg>
        <pc:spChg chg="mod">
          <ac:chgData name="Rosio Tarraga" userId="d1b9558d-d2cc-4c64-bdb2-d4ec4a5e2c50" providerId="ADAL" clId="{29958DC5-EB47-449A-802A-BAD829B77A9F}" dt="2023-02-01T19:09:59.776" v="628" actId="165"/>
          <ac:spMkLst>
            <pc:docMk/>
            <pc:sldMk cId="843938849" sldId="4451"/>
            <ac:spMk id="21" creationId="{08F0DD42-F395-F29F-2F96-AEFF7C59536B}"/>
          </ac:spMkLst>
        </pc:spChg>
        <pc:spChg chg="mod">
          <ac:chgData name="Rosio Tarraga" userId="d1b9558d-d2cc-4c64-bdb2-d4ec4a5e2c50" providerId="ADAL" clId="{29958DC5-EB47-449A-802A-BAD829B77A9F}" dt="2023-02-01T19:09:59.776" v="628" actId="165"/>
          <ac:spMkLst>
            <pc:docMk/>
            <pc:sldMk cId="843938849" sldId="4451"/>
            <ac:spMk id="22" creationId="{FB8915E1-54D0-1BA3-E40F-60D528210093}"/>
          </ac:spMkLst>
        </pc:spChg>
        <pc:spChg chg="add mod ord">
          <ac:chgData name="Rosio Tarraga" userId="d1b9558d-d2cc-4c64-bdb2-d4ec4a5e2c50" providerId="ADAL" clId="{29958DC5-EB47-449A-802A-BAD829B77A9F}" dt="2023-02-01T19:12:38.084" v="640" actId="164"/>
          <ac:spMkLst>
            <pc:docMk/>
            <pc:sldMk cId="843938849" sldId="4451"/>
            <ac:spMk id="25" creationId="{1103D545-9F1D-52E9-8499-EBD06C896FA0}"/>
          </ac:spMkLst>
        </pc:spChg>
        <pc:spChg chg="add mod">
          <ac:chgData name="Rosio Tarraga" userId="d1b9558d-d2cc-4c64-bdb2-d4ec4a5e2c50" providerId="ADAL" clId="{29958DC5-EB47-449A-802A-BAD829B77A9F}" dt="2023-02-02T20:24:01.671" v="879" actId="1076"/>
          <ac:spMkLst>
            <pc:docMk/>
            <pc:sldMk cId="843938849" sldId="4451"/>
            <ac:spMk id="28" creationId="{2157710E-A5D2-F538-CA74-15445AF841C2}"/>
          </ac:spMkLst>
        </pc:spChg>
        <pc:spChg chg="add mod">
          <ac:chgData name="Rosio Tarraga" userId="d1b9558d-d2cc-4c64-bdb2-d4ec4a5e2c50" providerId="ADAL" clId="{29958DC5-EB47-449A-802A-BAD829B77A9F}" dt="2023-02-01T19:13:40.013" v="650" actId="164"/>
          <ac:spMkLst>
            <pc:docMk/>
            <pc:sldMk cId="843938849" sldId="4451"/>
            <ac:spMk id="29" creationId="{10B62D7F-6982-093F-1A87-B0F2371523B2}"/>
          </ac:spMkLst>
        </pc:spChg>
        <pc:spChg chg="mod topLvl">
          <ac:chgData name="Rosio Tarraga" userId="d1b9558d-d2cc-4c64-bdb2-d4ec4a5e2c50" providerId="ADAL" clId="{29958DC5-EB47-449A-802A-BAD829B77A9F}" dt="2023-02-01T19:10:43.810" v="638" actId="164"/>
          <ac:spMkLst>
            <pc:docMk/>
            <pc:sldMk cId="843938849" sldId="4451"/>
            <ac:spMk id="140" creationId="{AFAAD98C-D14E-6434-5191-0F67EF35C860}"/>
          </ac:spMkLst>
        </pc:spChg>
        <pc:spChg chg="mod topLvl">
          <ac:chgData name="Rosio Tarraga" userId="d1b9558d-d2cc-4c64-bdb2-d4ec4a5e2c50" providerId="ADAL" clId="{29958DC5-EB47-449A-802A-BAD829B77A9F}" dt="2023-02-01T19:10:28.166" v="636" actId="164"/>
          <ac:spMkLst>
            <pc:docMk/>
            <pc:sldMk cId="843938849" sldId="4451"/>
            <ac:spMk id="141" creationId="{2E203EBD-93BD-2123-DBD9-B7F1E0A26ACF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158" creationId="{7FD7DEED-09A1-2DDB-B8A2-8095AD17CB2B}"/>
          </ac:spMkLst>
        </pc:spChg>
        <pc:spChg chg="mod">
          <ac:chgData name="Rosio Tarraga" userId="d1b9558d-d2cc-4c64-bdb2-d4ec4a5e2c50" providerId="ADAL" clId="{29958DC5-EB47-449A-802A-BAD829B77A9F}" dt="2023-02-01T16:06:48.411" v="507" actId="1076"/>
          <ac:spMkLst>
            <pc:docMk/>
            <pc:sldMk cId="843938849" sldId="4451"/>
            <ac:spMk id="159" creationId="{2C615108-BC12-CBCF-0876-CA7C9C56E755}"/>
          </ac:spMkLst>
        </pc:spChg>
        <pc:spChg chg="mod">
          <ac:chgData name="Rosio Tarraga" userId="d1b9558d-d2cc-4c64-bdb2-d4ec4a5e2c50" providerId="ADAL" clId="{29958DC5-EB47-449A-802A-BAD829B77A9F}" dt="2023-02-01T16:06:53.623" v="509" actId="1076"/>
          <ac:spMkLst>
            <pc:docMk/>
            <pc:sldMk cId="843938849" sldId="4451"/>
            <ac:spMk id="163" creationId="{35C7B094-F5C8-6FB8-8AC9-28BFDDE8272F}"/>
          </ac:spMkLst>
        </pc:spChg>
        <pc:spChg chg="mod">
          <ac:chgData name="Rosio Tarraga" userId="d1b9558d-d2cc-4c64-bdb2-d4ec4a5e2c50" providerId="ADAL" clId="{29958DC5-EB47-449A-802A-BAD829B77A9F}" dt="2023-02-01T16:07:51.511" v="526" actId="1076"/>
          <ac:spMkLst>
            <pc:docMk/>
            <pc:sldMk cId="843938849" sldId="4451"/>
            <ac:spMk id="164" creationId="{297938E5-E9AB-C9A0-F3CC-CD387360C503}"/>
          </ac:spMkLst>
        </pc:spChg>
        <pc:spChg chg="mod">
          <ac:chgData name="Rosio Tarraga" userId="d1b9558d-d2cc-4c64-bdb2-d4ec4a5e2c50" providerId="ADAL" clId="{29958DC5-EB47-449A-802A-BAD829B77A9F}" dt="2023-02-01T15:57:55.543" v="385"/>
          <ac:spMkLst>
            <pc:docMk/>
            <pc:sldMk cId="843938849" sldId="4451"/>
            <ac:spMk id="165" creationId="{4A46DC78-BBE5-C25D-79D3-2E2817DC62D4}"/>
          </ac:spMkLst>
        </pc:spChg>
        <pc:spChg chg="mod">
          <ac:chgData name="Rosio Tarraga" userId="d1b9558d-d2cc-4c64-bdb2-d4ec4a5e2c50" providerId="ADAL" clId="{29958DC5-EB47-449A-802A-BAD829B77A9F}" dt="2023-02-01T16:05:22.912" v="486" actId="1076"/>
          <ac:spMkLst>
            <pc:docMk/>
            <pc:sldMk cId="843938849" sldId="4451"/>
            <ac:spMk id="166" creationId="{6F14BA6F-6542-5B7F-B9F0-19DF18843310}"/>
          </ac:spMkLst>
        </pc:spChg>
        <pc:spChg chg="mod">
          <ac:chgData name="Rosio Tarraga" userId="d1b9558d-d2cc-4c64-bdb2-d4ec4a5e2c50" providerId="ADAL" clId="{29958DC5-EB47-449A-802A-BAD829B77A9F}" dt="2023-02-01T16:05:38.874" v="491" actId="1076"/>
          <ac:spMkLst>
            <pc:docMk/>
            <pc:sldMk cId="843938849" sldId="4451"/>
            <ac:spMk id="167" creationId="{9A51D48A-0FE6-26F8-CF73-D924B3B25B87}"/>
          </ac:spMkLst>
        </pc:spChg>
        <pc:spChg chg="del mod">
          <ac:chgData name="Rosio Tarraga" userId="d1b9558d-d2cc-4c64-bdb2-d4ec4a5e2c50" providerId="ADAL" clId="{29958DC5-EB47-449A-802A-BAD829B77A9F}" dt="2023-02-01T16:05:55.661" v="495" actId="478"/>
          <ac:spMkLst>
            <pc:docMk/>
            <pc:sldMk cId="843938849" sldId="4451"/>
            <ac:spMk id="168" creationId="{E876ABA0-D5CC-DBB1-A7C8-14ED708A7118}"/>
          </ac:spMkLst>
        </pc:spChg>
        <pc:spChg chg="mod">
          <ac:chgData name="Rosio Tarraga" userId="d1b9558d-d2cc-4c64-bdb2-d4ec4a5e2c50" providerId="ADAL" clId="{29958DC5-EB47-449A-802A-BAD829B77A9F}" dt="2023-02-01T16:06:38.622" v="504" actId="1076"/>
          <ac:spMkLst>
            <pc:docMk/>
            <pc:sldMk cId="843938849" sldId="4451"/>
            <ac:spMk id="169" creationId="{3D4D28D6-65D9-1705-D9E8-D41C003993CB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170" creationId="{B98AC789-8EB1-4A82-402E-48A4E096F8DE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171" creationId="{C3435469-A847-800B-E93B-EC0576E6BE37}"/>
          </ac:spMkLst>
        </pc:spChg>
        <pc:spChg chg="mod">
          <ac:chgData name="Rosio Tarraga" userId="d1b9558d-d2cc-4c64-bdb2-d4ec4a5e2c50" providerId="ADAL" clId="{29958DC5-EB47-449A-802A-BAD829B77A9F}" dt="2023-02-01T16:07:55.278" v="527" actId="1076"/>
          <ac:spMkLst>
            <pc:docMk/>
            <pc:sldMk cId="843938849" sldId="4451"/>
            <ac:spMk id="172" creationId="{485DBC82-6130-FCB2-D216-0FD23326F2F9}"/>
          </ac:spMkLst>
        </pc:spChg>
        <pc:spChg chg="mod">
          <ac:chgData name="Rosio Tarraga" userId="d1b9558d-d2cc-4c64-bdb2-d4ec4a5e2c50" providerId="ADAL" clId="{29958DC5-EB47-449A-802A-BAD829B77A9F}" dt="2023-02-01T16:05:31.901" v="489" actId="1076"/>
          <ac:spMkLst>
            <pc:docMk/>
            <pc:sldMk cId="843938849" sldId="4451"/>
            <ac:spMk id="173" creationId="{443ACA0A-F4B5-A8DF-25F0-A131CFD2755A}"/>
          </ac:spMkLst>
        </pc:spChg>
        <pc:spChg chg="mod">
          <ac:chgData name="Rosio Tarraga" userId="d1b9558d-d2cc-4c64-bdb2-d4ec4a5e2c50" providerId="ADAL" clId="{29958DC5-EB47-449A-802A-BAD829B77A9F}" dt="2023-02-01T16:06:31.201" v="502" actId="1076"/>
          <ac:spMkLst>
            <pc:docMk/>
            <pc:sldMk cId="843938849" sldId="4451"/>
            <ac:spMk id="174" creationId="{1C141303-225B-0D9C-0487-A4037F8AE5A0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175" creationId="{915E8307-4FF4-F074-7847-C1A951EAA2D3}"/>
          </ac:spMkLst>
        </pc:spChg>
        <pc:spChg chg="mod">
          <ac:chgData name="Rosio Tarraga" userId="d1b9558d-d2cc-4c64-bdb2-d4ec4a5e2c50" providerId="ADAL" clId="{29958DC5-EB47-449A-802A-BAD829B77A9F}" dt="2023-02-01T16:06:42.451" v="505" actId="1076"/>
          <ac:spMkLst>
            <pc:docMk/>
            <pc:sldMk cId="843938849" sldId="4451"/>
            <ac:spMk id="176" creationId="{417B5053-B1C3-47F7-EEDA-837D75299135}"/>
          </ac:spMkLst>
        </pc:spChg>
        <pc:spChg chg="mod">
          <ac:chgData name="Rosio Tarraga" userId="d1b9558d-d2cc-4c64-bdb2-d4ec4a5e2c50" providerId="ADAL" clId="{29958DC5-EB47-449A-802A-BAD829B77A9F}" dt="2023-02-01T16:00:00.542" v="411" actId="20577"/>
          <ac:spMkLst>
            <pc:docMk/>
            <pc:sldMk cId="843938849" sldId="4451"/>
            <ac:spMk id="177" creationId="{0535FC7E-C0F5-CCA4-70B3-89668AD6A6A9}"/>
          </ac:spMkLst>
        </pc:spChg>
        <pc:spChg chg="mod">
          <ac:chgData name="Rosio Tarraga" userId="d1b9558d-d2cc-4c64-bdb2-d4ec4a5e2c50" providerId="ADAL" clId="{29958DC5-EB47-449A-802A-BAD829B77A9F}" dt="2023-02-01T15:59:49.247" v="400"/>
          <ac:spMkLst>
            <pc:docMk/>
            <pc:sldMk cId="843938849" sldId="4451"/>
            <ac:spMk id="178" creationId="{9261EED3-F150-004F-6D3A-13C6E81578C9}"/>
          </ac:spMkLst>
        </pc:spChg>
        <pc:spChg chg="mod">
          <ac:chgData name="Rosio Tarraga" userId="d1b9558d-d2cc-4c64-bdb2-d4ec4a5e2c50" providerId="ADAL" clId="{29958DC5-EB47-449A-802A-BAD829B77A9F}" dt="2023-02-01T16:00:17.673" v="412"/>
          <ac:spMkLst>
            <pc:docMk/>
            <pc:sldMk cId="843938849" sldId="4451"/>
            <ac:spMk id="179" creationId="{E5FE4664-A54A-E17E-900F-9AE9023CBAE5}"/>
          </ac:spMkLst>
        </pc:spChg>
        <pc:spChg chg="mod">
          <ac:chgData name="Rosio Tarraga" userId="d1b9558d-d2cc-4c64-bdb2-d4ec4a5e2c50" providerId="ADAL" clId="{29958DC5-EB47-449A-802A-BAD829B77A9F}" dt="2023-02-01T15:57:07.173" v="384" actId="1076"/>
          <ac:spMkLst>
            <pc:docMk/>
            <pc:sldMk cId="843938849" sldId="4451"/>
            <ac:spMk id="180" creationId="{098B104E-A113-3134-7133-0A4F450BEF06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181" creationId="{F4DAA190-039F-1F95-4F96-180638DEB87C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182" creationId="{24159CCF-6D26-20B0-4858-2384F6942941}"/>
          </ac:spMkLst>
        </pc:spChg>
        <pc:spChg chg="mod">
          <ac:chgData name="Rosio Tarraga" userId="d1b9558d-d2cc-4c64-bdb2-d4ec4a5e2c50" providerId="ADAL" clId="{29958DC5-EB47-449A-802A-BAD829B77A9F}" dt="2023-02-01T15:53:12.054" v="340" actId="1038"/>
          <ac:spMkLst>
            <pc:docMk/>
            <pc:sldMk cId="843938849" sldId="4451"/>
            <ac:spMk id="183" creationId="{7AE4C7E9-9080-CBFE-9DDD-77E77CE63554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184" creationId="{2D592E5D-3DDE-DF07-587C-800C490EABB6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185" creationId="{6288DE27-56D5-6E66-0B5D-A69FF392E525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186" creationId="{C38104DC-A378-AA3E-1F97-3556A2AEC02C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187" creationId="{DB03EA7F-A2E8-5137-1D4E-9D601A100C85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188" creationId="{25FE7E35-5D9C-9784-A72D-50DBC031C66A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189" creationId="{5373B2B9-F701-D2B2-7943-969ACC82B8AD}"/>
          </ac:spMkLst>
        </pc:spChg>
        <pc:spChg chg="mod">
          <ac:chgData name="Rosio Tarraga" userId="d1b9558d-d2cc-4c64-bdb2-d4ec4a5e2c50" providerId="ADAL" clId="{29958DC5-EB47-449A-802A-BAD829B77A9F}" dt="2023-02-01T16:02:57.922" v="436"/>
          <ac:spMkLst>
            <pc:docMk/>
            <pc:sldMk cId="843938849" sldId="4451"/>
            <ac:spMk id="190" creationId="{6D670EDA-0A23-C348-DCE4-D10C2A84B410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191" creationId="{76E06880-173E-35F5-AF52-7BD966A0BF6F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192" creationId="{E288F63A-07F6-EF9A-4E2C-732BF7686AF8}"/>
          </ac:spMkLst>
        </pc:spChg>
        <pc:spChg chg="mod">
          <ac:chgData name="Rosio Tarraga" userId="d1b9558d-d2cc-4c64-bdb2-d4ec4a5e2c50" providerId="ADAL" clId="{29958DC5-EB47-449A-802A-BAD829B77A9F}" dt="2023-02-01T16:05:25.748" v="487" actId="1076"/>
          <ac:spMkLst>
            <pc:docMk/>
            <pc:sldMk cId="843938849" sldId="4451"/>
            <ac:spMk id="193" creationId="{A389E6D0-0497-1F62-2D25-12922C9D5563}"/>
          </ac:spMkLst>
        </pc:spChg>
        <pc:spChg chg="mod">
          <ac:chgData name="Rosio Tarraga" userId="d1b9558d-d2cc-4c64-bdb2-d4ec4a5e2c50" providerId="ADAL" clId="{29958DC5-EB47-449A-802A-BAD829B77A9F}" dt="2023-02-01T16:05:35.692" v="490" actId="1076"/>
          <ac:spMkLst>
            <pc:docMk/>
            <pc:sldMk cId="843938849" sldId="4451"/>
            <ac:spMk id="194" creationId="{FCEF5787-E0B2-317E-5D2A-6E8561830BC5}"/>
          </ac:spMkLst>
        </pc:spChg>
        <pc:spChg chg="mod">
          <ac:chgData name="Rosio Tarraga" userId="d1b9558d-d2cc-4c64-bdb2-d4ec4a5e2c50" providerId="ADAL" clId="{29958DC5-EB47-449A-802A-BAD829B77A9F}" dt="2023-02-01T16:07:45.671" v="525" actId="1076"/>
          <ac:spMkLst>
            <pc:docMk/>
            <pc:sldMk cId="843938849" sldId="4451"/>
            <ac:spMk id="195" creationId="{9CDB6D19-362C-19C6-2D8F-C1B28931447B}"/>
          </ac:spMkLst>
        </pc:spChg>
        <pc:spChg chg="mod">
          <ac:chgData name="Rosio Tarraga" userId="d1b9558d-d2cc-4c64-bdb2-d4ec4a5e2c50" providerId="ADAL" clId="{29958DC5-EB47-449A-802A-BAD829B77A9F}" dt="2023-02-01T16:06:56.281" v="510" actId="1076"/>
          <ac:spMkLst>
            <pc:docMk/>
            <pc:sldMk cId="843938849" sldId="4451"/>
            <ac:spMk id="196" creationId="{0BF0136C-FD43-0CF5-234E-B89485629A7E}"/>
          </ac:spMkLst>
        </pc:spChg>
        <pc:spChg chg="del mod">
          <ac:chgData name="Rosio Tarraga" userId="d1b9558d-d2cc-4c64-bdb2-d4ec4a5e2c50" providerId="ADAL" clId="{29958DC5-EB47-449A-802A-BAD829B77A9F}" dt="2023-02-01T16:06:00.773" v="496" actId="478"/>
          <ac:spMkLst>
            <pc:docMk/>
            <pc:sldMk cId="843938849" sldId="4451"/>
            <ac:spMk id="197" creationId="{B8A4FD07-04F5-BE75-86C4-E2AD165FA546}"/>
          </ac:spMkLst>
        </pc:spChg>
        <pc:spChg chg="mod">
          <ac:chgData name="Rosio Tarraga" userId="d1b9558d-d2cc-4c64-bdb2-d4ec4a5e2c50" providerId="ADAL" clId="{29958DC5-EB47-449A-802A-BAD829B77A9F}" dt="2023-02-01T16:06:51.313" v="508" actId="1076"/>
          <ac:spMkLst>
            <pc:docMk/>
            <pc:sldMk cId="843938849" sldId="4451"/>
            <ac:spMk id="198" creationId="{419B2CFC-4687-481D-CCB0-A6C833ED65CB}"/>
          </ac:spMkLst>
        </pc:spChg>
        <pc:spChg chg="mod">
          <ac:chgData name="Rosio Tarraga" userId="d1b9558d-d2cc-4c64-bdb2-d4ec4a5e2c50" providerId="ADAL" clId="{29958DC5-EB47-449A-802A-BAD829B77A9F}" dt="2023-02-01T16:07:58.849" v="528" actId="1076"/>
          <ac:spMkLst>
            <pc:docMk/>
            <pc:sldMk cId="843938849" sldId="4451"/>
            <ac:spMk id="199" creationId="{275DAB95-AAE4-E554-99D6-4C099023B809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00" creationId="{1E8561D1-BB18-102E-0B88-19D5D2509E05}"/>
          </ac:spMkLst>
        </pc:spChg>
        <pc:spChg chg="mod">
          <ac:chgData name="Rosio Tarraga" userId="d1b9558d-d2cc-4c64-bdb2-d4ec4a5e2c50" providerId="ADAL" clId="{29958DC5-EB47-449A-802A-BAD829B77A9F}" dt="2023-02-01T15:59:16.263" v="399" actId="1076"/>
          <ac:spMkLst>
            <pc:docMk/>
            <pc:sldMk cId="843938849" sldId="4451"/>
            <ac:spMk id="201" creationId="{D8B654DB-F474-DFF9-7BE5-2725E407F347}"/>
          </ac:spMkLst>
        </pc:spChg>
        <pc:spChg chg="mod">
          <ac:chgData name="Rosio Tarraga" userId="d1b9558d-d2cc-4c64-bdb2-d4ec4a5e2c50" providerId="ADAL" clId="{29958DC5-EB47-449A-802A-BAD829B77A9F}" dt="2023-02-01T16:06:45.402" v="506" actId="1076"/>
          <ac:spMkLst>
            <pc:docMk/>
            <pc:sldMk cId="843938849" sldId="4451"/>
            <ac:spMk id="202" creationId="{8E0847D3-5AD3-F7D7-C3C8-6E6FD48B9E9B}"/>
          </ac:spMkLst>
        </pc:spChg>
        <pc:spChg chg="mod">
          <ac:chgData name="Rosio Tarraga" userId="d1b9558d-d2cc-4c64-bdb2-d4ec4a5e2c50" providerId="ADAL" clId="{29958DC5-EB47-449A-802A-BAD829B77A9F}" dt="2023-02-01T16:06:36.625" v="503" actId="1076"/>
          <ac:spMkLst>
            <pc:docMk/>
            <pc:sldMk cId="843938849" sldId="4451"/>
            <ac:spMk id="203" creationId="{B8425C2A-DB32-227E-003C-4841BB56E98B}"/>
          </ac:spMkLst>
        </pc:spChg>
        <pc:spChg chg="mod">
          <ac:chgData name="Rosio Tarraga" userId="d1b9558d-d2cc-4c64-bdb2-d4ec4a5e2c50" providerId="ADAL" clId="{29958DC5-EB47-449A-802A-BAD829B77A9F}" dt="2023-02-01T16:06:28.224" v="501" actId="1076"/>
          <ac:spMkLst>
            <pc:docMk/>
            <pc:sldMk cId="843938849" sldId="4451"/>
            <ac:spMk id="204" creationId="{E1BDA248-2A4C-CCB3-6431-8FDD300ABD49}"/>
          </ac:spMkLst>
        </pc:spChg>
        <pc:spChg chg="mod">
          <ac:chgData name="Rosio Tarraga" userId="d1b9558d-d2cc-4c64-bdb2-d4ec4a5e2c50" providerId="ADAL" clId="{29958DC5-EB47-449A-802A-BAD829B77A9F}" dt="2023-02-01T16:05:29.724" v="488" actId="1076"/>
          <ac:spMkLst>
            <pc:docMk/>
            <pc:sldMk cId="843938849" sldId="4451"/>
            <ac:spMk id="205" creationId="{C2831DA0-2C68-E7C8-F338-F4EE7CC5A23C}"/>
          </ac:spMkLst>
        </pc:spChg>
        <pc:spChg chg="mod">
          <ac:chgData name="Rosio Tarraga" userId="d1b9558d-d2cc-4c64-bdb2-d4ec4a5e2c50" providerId="ADAL" clId="{29958DC5-EB47-449A-802A-BAD829B77A9F}" dt="2023-02-01T15:57:00.913" v="383" actId="1076"/>
          <ac:spMkLst>
            <pc:docMk/>
            <pc:sldMk cId="843938849" sldId="4451"/>
            <ac:spMk id="206" creationId="{5D68DF40-BC00-C5C2-DCB2-064AABDE3BEA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07" creationId="{67FCD1FF-A4E1-BA7C-73BE-BF27509E1571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08" creationId="{511F2624-F32D-49A8-9AE3-BF5294F0A7BE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09" creationId="{0A0B782B-CB6B-EDC1-7A46-014DE61C5C05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10" creationId="{5E20CB43-F9D9-56B6-B420-02B497541F38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11" creationId="{6603DB0B-8BCF-C2D8-434F-9D2C26236B7B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12" creationId="{F0C2DDA9-6BB8-F67C-C1A8-B88DFB3CFA00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13" creationId="{ED42269C-A659-C491-A4CC-0FBE95A62140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14" creationId="{0213A80A-9187-C429-5565-B10262253D57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15" creationId="{375085E0-3CE5-3104-E2C2-1A9EC9FDB7D7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16" creationId="{2FAA8615-33F1-4E71-898C-5620805DC59C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17" creationId="{E7BA485A-1EA8-5907-BEC5-2211D3D2CFC5}"/>
          </ac:spMkLst>
        </pc:spChg>
        <pc:spChg chg="mod">
          <ac:chgData name="Rosio Tarraga" userId="d1b9558d-d2cc-4c64-bdb2-d4ec4a5e2c50" providerId="ADAL" clId="{29958DC5-EB47-449A-802A-BAD829B77A9F}" dt="2023-02-01T16:01:47.245" v="429" actId="313"/>
          <ac:spMkLst>
            <pc:docMk/>
            <pc:sldMk cId="843938849" sldId="4451"/>
            <ac:spMk id="218" creationId="{1871334E-F204-7C47-6AA0-CD7CE6947F36}"/>
          </ac:spMkLst>
        </pc:spChg>
        <pc:spChg chg="mod">
          <ac:chgData name="Rosio Tarraga" userId="d1b9558d-d2cc-4c64-bdb2-d4ec4a5e2c50" providerId="ADAL" clId="{29958DC5-EB47-449A-802A-BAD829B77A9F}" dt="2023-02-01T16:02:03.322" v="435" actId="313"/>
          <ac:spMkLst>
            <pc:docMk/>
            <pc:sldMk cId="843938849" sldId="4451"/>
            <ac:spMk id="219" creationId="{5EC6C168-7910-211A-55D0-69F2B5AB6BF3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20" creationId="{A7C71B0A-3CE7-34E0-19CD-72AA7187CE76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21" creationId="{1C727A6B-EF95-C350-0012-2B3C43B4FBF0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22" creationId="{FCDE67CF-67DA-0F19-1B12-5B249B5B790A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23" creationId="{12FC1F87-E252-F47F-F158-8244DFA90856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24" creationId="{6CD0519F-6E1C-3360-6656-57AA91F040BD}"/>
          </ac:spMkLst>
        </pc:spChg>
        <pc:spChg chg="del mod">
          <ac:chgData name="Rosio Tarraga" userId="d1b9558d-d2cc-4c64-bdb2-d4ec4a5e2c50" providerId="ADAL" clId="{29958DC5-EB47-449A-802A-BAD829B77A9F}" dt="2023-02-01T16:06:20.103" v="499" actId="478"/>
          <ac:spMkLst>
            <pc:docMk/>
            <pc:sldMk cId="843938849" sldId="4451"/>
            <ac:spMk id="225" creationId="{CB6F32ED-16EF-85E2-7DA0-5835FB26FDF5}"/>
          </ac:spMkLst>
        </pc:spChg>
        <pc:spChg chg="del mod">
          <ac:chgData name="Rosio Tarraga" userId="d1b9558d-d2cc-4c64-bdb2-d4ec4a5e2c50" providerId="ADAL" clId="{29958DC5-EB47-449A-802A-BAD829B77A9F}" dt="2023-02-01T16:06:23.426" v="500" actId="478"/>
          <ac:spMkLst>
            <pc:docMk/>
            <pc:sldMk cId="843938849" sldId="4451"/>
            <ac:spMk id="226" creationId="{7780EB24-A397-4758-0D80-1912A31F16CD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27" creationId="{101B3D31-C597-1CBD-D8DA-EFF921510D9C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28" creationId="{6532F78D-F96A-6748-34A7-880E4AA2FE56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29" creationId="{A0634C62-F414-10A0-69FA-92534D7468DE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30" creationId="{CAA4750B-0AFB-3D34-B4FB-B07251B1EE4F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31" creationId="{F877F946-12BC-F5E2-8956-AE7D26CE7D0C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32" creationId="{8C753C15-548F-ED0F-A964-B0A48B68E210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33" creationId="{3901AB8B-E2A2-5242-1F7D-1101B759B65C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34" creationId="{2F80546F-5275-5F18-6EBA-1618FAC4F3CB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35" creationId="{995D1E20-8940-DE6E-F0F8-E88C9F45F16A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36" creationId="{368C9452-677B-69C8-E340-DB89F8859E60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37" creationId="{D4CF91A3-A1BB-92C7-D346-5997F5D354D9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38" creationId="{4C316A4A-747E-5B08-E626-B5FE98ED381A}"/>
          </ac:spMkLst>
        </pc:spChg>
        <pc:spChg chg="mod">
          <ac:chgData name="Rosio Tarraga" userId="d1b9558d-d2cc-4c64-bdb2-d4ec4a5e2c50" providerId="ADAL" clId="{29958DC5-EB47-449A-802A-BAD829B77A9F}" dt="2023-02-01T16:00:36.015" v="423" actId="1076"/>
          <ac:spMkLst>
            <pc:docMk/>
            <pc:sldMk cId="843938849" sldId="4451"/>
            <ac:spMk id="239" creationId="{E2A9CAC6-7385-4461-089B-52381B1F087A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40" creationId="{3C012BB1-A412-378D-F00C-8E55B5C498FB}"/>
          </ac:spMkLst>
        </pc:spChg>
        <pc:spChg chg="mod">
          <ac:chgData name="Rosio Tarraga" userId="d1b9558d-d2cc-4c64-bdb2-d4ec4a5e2c50" providerId="ADAL" clId="{29958DC5-EB47-449A-802A-BAD829B77A9F}" dt="2023-02-01T16:04:01.822" v="462" actId="1076"/>
          <ac:spMkLst>
            <pc:docMk/>
            <pc:sldMk cId="843938849" sldId="4451"/>
            <ac:spMk id="243" creationId="{47450307-3069-B884-8CC8-2C444AE746D8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44" creationId="{EBB1D372-3047-7EA2-48E9-24570A5B6AAE}"/>
          </ac:spMkLst>
        </pc:spChg>
        <pc:spChg chg="mod">
          <ac:chgData name="Rosio Tarraga" userId="d1b9558d-d2cc-4c64-bdb2-d4ec4a5e2c50" providerId="ADAL" clId="{29958DC5-EB47-449A-802A-BAD829B77A9F}" dt="2023-02-01T16:03:27.142" v="460" actId="1076"/>
          <ac:spMkLst>
            <pc:docMk/>
            <pc:sldMk cId="843938849" sldId="4451"/>
            <ac:spMk id="245" creationId="{82FFED69-0A59-F7B6-24A7-40AF9AFF36AF}"/>
          </ac:spMkLst>
        </pc:spChg>
        <pc:spChg chg="mod">
          <ac:chgData name="Rosio Tarraga" userId="d1b9558d-d2cc-4c64-bdb2-d4ec4a5e2c50" providerId="ADAL" clId="{29958DC5-EB47-449A-802A-BAD829B77A9F}" dt="2023-02-01T16:03:20.652" v="459" actId="1035"/>
          <ac:spMkLst>
            <pc:docMk/>
            <pc:sldMk cId="843938849" sldId="4451"/>
            <ac:spMk id="246" creationId="{29457657-3D8B-71DF-3B9C-C3534585C075}"/>
          </ac:spMkLst>
        </pc:spChg>
        <pc:spChg chg="mod">
          <ac:chgData name="Rosio Tarraga" userId="d1b9558d-d2cc-4c64-bdb2-d4ec4a5e2c50" providerId="ADAL" clId="{29958DC5-EB47-449A-802A-BAD829B77A9F}" dt="2023-02-01T15:55:19.665" v="379" actId="1076"/>
          <ac:spMkLst>
            <pc:docMk/>
            <pc:sldMk cId="843938849" sldId="4451"/>
            <ac:spMk id="248" creationId="{467B3257-D39A-0D11-3146-E1AE246A1B92}"/>
          </ac:spMkLst>
        </pc:spChg>
        <pc:spChg chg="mod">
          <ac:chgData name="Rosio Tarraga" userId="d1b9558d-d2cc-4c64-bdb2-d4ec4a5e2c50" providerId="ADAL" clId="{29958DC5-EB47-449A-802A-BAD829B77A9F}" dt="2023-02-01T15:55:14.174" v="377" actId="1076"/>
          <ac:spMkLst>
            <pc:docMk/>
            <pc:sldMk cId="843938849" sldId="4451"/>
            <ac:spMk id="249" creationId="{0D234DEC-9102-D23E-480E-3BFD17A0ABAA}"/>
          </ac:spMkLst>
        </pc:spChg>
        <pc:spChg chg="mod">
          <ac:chgData name="Rosio Tarraga" userId="d1b9558d-d2cc-4c64-bdb2-d4ec4a5e2c50" providerId="ADAL" clId="{29958DC5-EB47-449A-802A-BAD829B77A9F}" dt="2023-02-01T15:55:16.924" v="378" actId="1076"/>
          <ac:spMkLst>
            <pc:docMk/>
            <pc:sldMk cId="843938849" sldId="4451"/>
            <ac:spMk id="250" creationId="{38B0905D-CC5B-6647-1D57-5D19C57085EF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51" creationId="{392B1560-DAE8-17EB-1647-856DB04E40B7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52" creationId="{BD86789D-0AD6-AB4C-003B-1D545F2DF70B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53" creationId="{BDD87DF6-3D7B-D341-19C0-3E8918941C12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54" creationId="{D2975CC0-968C-7763-D608-D5FCD9097BF2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55" creationId="{FFA3A51B-EE49-0A27-B210-F97EA5510605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56" creationId="{24D19B6C-F1AA-B072-E312-8DCD86CF0DB9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57" creationId="{446E1B31-E513-1F81-328E-D836A1FE0988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58" creationId="{1B47055D-2796-A7E1-DAAC-BBBCFD1784FD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59" creationId="{CA80C456-7DBF-4F31-D2CD-E593B7630778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60" creationId="{FB89B1A2-88CC-DFDA-ADD9-F0CEAD5DBE7E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61" creationId="{9E7B4E3B-2E0E-DB24-6ACD-538C1AE6DEA9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62" creationId="{EF4769D5-4B49-50CD-508C-EF1F4E91BBED}"/>
          </ac:spMkLst>
        </pc:spChg>
        <pc:spChg chg="mod">
          <ac:chgData name="Rosio Tarraga" userId="d1b9558d-d2cc-4c64-bdb2-d4ec4a5e2c50" providerId="ADAL" clId="{29958DC5-EB47-449A-802A-BAD829B77A9F}" dt="2023-02-01T15:55:34.039" v="381" actId="1076"/>
          <ac:spMkLst>
            <pc:docMk/>
            <pc:sldMk cId="843938849" sldId="4451"/>
            <ac:spMk id="263" creationId="{94D20B6D-894D-ABD7-ACF6-731A02F19F67}"/>
          </ac:spMkLst>
        </pc:spChg>
        <pc:spChg chg="mod">
          <ac:chgData name="Rosio Tarraga" userId="d1b9558d-d2cc-4c64-bdb2-d4ec4a5e2c50" providerId="ADAL" clId="{29958DC5-EB47-449A-802A-BAD829B77A9F}" dt="2023-02-01T15:55:28.934" v="380" actId="1076"/>
          <ac:spMkLst>
            <pc:docMk/>
            <pc:sldMk cId="843938849" sldId="4451"/>
            <ac:spMk id="264" creationId="{043834A9-6015-1FDF-041E-3726E5E1BFFC}"/>
          </ac:spMkLst>
        </pc:spChg>
        <pc:spChg chg="mod">
          <ac:chgData name="Rosio Tarraga" userId="d1b9558d-d2cc-4c64-bdb2-d4ec4a5e2c50" providerId="ADAL" clId="{29958DC5-EB47-449A-802A-BAD829B77A9F}" dt="2023-02-01T15:56:48.253" v="382"/>
          <ac:spMkLst>
            <pc:docMk/>
            <pc:sldMk cId="843938849" sldId="4451"/>
            <ac:spMk id="265" creationId="{9B03F14A-CB7D-6BB5-B67B-2C799E255AD1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66" creationId="{E57A3E18-0F6E-26C2-31B8-6D546A4883C8}"/>
          </ac:spMkLst>
        </pc:spChg>
        <pc:spChg chg="mod">
          <ac:chgData name="Rosio Tarraga" userId="d1b9558d-d2cc-4c64-bdb2-d4ec4a5e2c50" providerId="ADAL" clId="{29958DC5-EB47-449A-802A-BAD829B77A9F}" dt="2023-02-01T16:07:00.751" v="511" actId="1076"/>
          <ac:spMkLst>
            <pc:docMk/>
            <pc:sldMk cId="843938849" sldId="4451"/>
            <ac:spMk id="267" creationId="{4456781C-A7FD-DFF3-D115-A0D42EA67BB0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68" creationId="{548A214E-DCF2-BC69-8578-F8C7D7F0A4AC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69" creationId="{5FCD81BD-045A-EF3C-61C2-7EAE8223CB37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71" creationId="{E4D8AEB8-B2B2-622D-61B8-6D0B6F30C784}"/>
          </ac:spMkLst>
        </pc:spChg>
        <pc:spChg chg="mod">
          <ac:chgData name="Rosio Tarraga" userId="d1b9558d-d2cc-4c64-bdb2-d4ec4a5e2c50" providerId="ADAL" clId="{29958DC5-EB47-449A-802A-BAD829B77A9F}" dt="2023-02-01T15:53:01.684" v="322" actId="948"/>
          <ac:spMkLst>
            <pc:docMk/>
            <pc:sldMk cId="843938849" sldId="4451"/>
            <ac:spMk id="272" creationId="{A4386CE4-F4AB-58FB-4910-030E0CDE6CA9}"/>
          </ac:spMkLst>
        </pc:spChg>
        <pc:spChg chg="mod">
          <ac:chgData name="Rosio Tarraga" userId="d1b9558d-d2cc-4c64-bdb2-d4ec4a5e2c50" providerId="ADAL" clId="{29958DC5-EB47-449A-802A-BAD829B77A9F}" dt="2023-02-01T16:04:41.442" v="469" actId="1076"/>
          <ac:spMkLst>
            <pc:docMk/>
            <pc:sldMk cId="843938849" sldId="4451"/>
            <ac:spMk id="273" creationId="{DA5A4A08-D64E-6166-AEFB-F345E502A6BE}"/>
          </ac:spMkLst>
        </pc:spChg>
        <pc:spChg chg="mod">
          <ac:chgData name="Rosio Tarraga" userId="d1b9558d-d2cc-4c64-bdb2-d4ec4a5e2c50" providerId="ADAL" clId="{29958DC5-EB47-449A-802A-BAD829B77A9F}" dt="2023-02-01T16:04:47.568" v="485" actId="1036"/>
          <ac:spMkLst>
            <pc:docMk/>
            <pc:sldMk cId="843938849" sldId="4451"/>
            <ac:spMk id="274" creationId="{409957FF-C95B-30C6-051E-350673BA645A}"/>
          </ac:spMkLst>
        </pc:spChg>
        <pc:grpChg chg="mod">
          <ac:chgData name="Rosio Tarraga" userId="d1b9558d-d2cc-4c64-bdb2-d4ec4a5e2c50" providerId="ADAL" clId="{29958DC5-EB47-449A-802A-BAD829B77A9F}" dt="2023-02-01T19:12:38.084" v="640" actId="164"/>
          <ac:grpSpMkLst>
            <pc:docMk/>
            <pc:sldMk cId="843938849" sldId="4451"/>
            <ac:grpSpMk id="2" creationId="{475C1691-8A11-8984-F4CE-A919EF901927}"/>
          </ac:grpSpMkLst>
        </pc:grpChg>
        <pc:grpChg chg="mod topLvl">
          <ac:chgData name="Rosio Tarraga" userId="d1b9558d-d2cc-4c64-bdb2-d4ec4a5e2c50" providerId="ADAL" clId="{29958DC5-EB47-449A-802A-BAD829B77A9F}" dt="2023-02-01T19:10:43.810" v="638" actId="164"/>
          <ac:grpSpMkLst>
            <pc:docMk/>
            <pc:sldMk cId="843938849" sldId="4451"/>
            <ac:grpSpMk id="7" creationId="{F7264D50-731E-49BF-62E5-4A2A10A8D863}"/>
          </ac:grpSpMkLst>
        </pc:grpChg>
        <pc:grpChg chg="mod topLvl">
          <ac:chgData name="Rosio Tarraga" userId="d1b9558d-d2cc-4c64-bdb2-d4ec4a5e2c50" providerId="ADAL" clId="{29958DC5-EB47-449A-802A-BAD829B77A9F}" dt="2023-02-01T19:10:28.166" v="636" actId="164"/>
          <ac:grpSpMkLst>
            <pc:docMk/>
            <pc:sldMk cId="843938849" sldId="4451"/>
            <ac:grpSpMk id="15" creationId="{6F685629-0A47-676E-0ACA-7CC3EE27EE9F}"/>
          </ac:grpSpMkLst>
        </pc:grpChg>
        <pc:grpChg chg="add mod">
          <ac:chgData name="Rosio Tarraga" userId="d1b9558d-d2cc-4c64-bdb2-d4ec4a5e2c50" providerId="ADAL" clId="{29958DC5-EB47-449A-802A-BAD829B77A9F}" dt="2023-02-01T19:10:28.166" v="636" actId="164"/>
          <ac:grpSpMkLst>
            <pc:docMk/>
            <pc:sldMk cId="843938849" sldId="4451"/>
            <ac:grpSpMk id="23" creationId="{42BB8734-5B99-E6C1-85E1-8581C63F25C5}"/>
          </ac:grpSpMkLst>
        </pc:grpChg>
        <pc:grpChg chg="del">
          <ac:chgData name="Rosio Tarraga" userId="d1b9558d-d2cc-4c64-bdb2-d4ec4a5e2c50" providerId="ADAL" clId="{29958DC5-EB47-449A-802A-BAD829B77A9F}" dt="2023-02-01T19:09:59.776" v="628" actId="165"/>
          <ac:grpSpMkLst>
            <pc:docMk/>
            <pc:sldMk cId="843938849" sldId="4451"/>
            <ac:grpSpMk id="27" creationId="{2EAF3D92-7426-C963-B97C-F4ACDFE5B5A5}"/>
          </ac:grpSpMkLst>
        </pc:grpChg>
        <pc:grpChg chg="del mod">
          <ac:chgData name="Rosio Tarraga" userId="d1b9558d-d2cc-4c64-bdb2-d4ec4a5e2c50" providerId="ADAL" clId="{29958DC5-EB47-449A-802A-BAD829B77A9F}" dt="2023-02-01T19:09:56.130" v="627" actId="165"/>
          <ac:grpSpMkLst>
            <pc:docMk/>
            <pc:sldMk cId="843938849" sldId="4451"/>
            <ac:grpSpMk id="28" creationId="{AEF0B24C-D990-E2BB-681D-3389C9BEB023}"/>
          </ac:grpSpMkLst>
        </pc:grpChg>
        <pc:grpChg chg="add mod">
          <ac:chgData name="Rosio Tarraga" userId="d1b9558d-d2cc-4c64-bdb2-d4ec4a5e2c50" providerId="ADAL" clId="{29958DC5-EB47-449A-802A-BAD829B77A9F}" dt="2023-02-01T19:10:43.810" v="638" actId="164"/>
          <ac:grpSpMkLst>
            <pc:docMk/>
            <pc:sldMk cId="843938849" sldId="4451"/>
            <ac:grpSpMk id="30" creationId="{E1073416-F51A-8CFF-07CC-9DAA201A3073}"/>
          </ac:grpSpMkLst>
        </pc:grpChg>
        <pc:grpChg chg="add mod">
          <ac:chgData name="Rosio Tarraga" userId="d1b9558d-d2cc-4c64-bdb2-d4ec4a5e2c50" providerId="ADAL" clId="{29958DC5-EB47-449A-802A-BAD829B77A9F}" dt="2023-02-01T19:13:40.013" v="650" actId="164"/>
          <ac:grpSpMkLst>
            <pc:docMk/>
            <pc:sldMk cId="843938849" sldId="4451"/>
            <ac:grpSpMk id="31" creationId="{ABAF074B-CC75-BBC4-FD0A-2AD12416FE93}"/>
          </ac:grpSpMkLst>
        </pc:grpChg>
        <pc:grpChg chg="add mod">
          <ac:chgData name="Rosio Tarraga" userId="d1b9558d-d2cc-4c64-bdb2-d4ec4a5e2c50" providerId="ADAL" clId="{29958DC5-EB47-449A-802A-BAD829B77A9F}" dt="2023-02-01T19:13:40.013" v="650" actId="164"/>
          <ac:grpSpMkLst>
            <pc:docMk/>
            <pc:sldMk cId="843938849" sldId="4451"/>
            <ac:grpSpMk id="32" creationId="{71FF18E5-31D1-74DA-C223-4FD5E73C539D}"/>
          </ac:grpSpMkLst>
        </pc:grpChg>
        <pc:picChg chg="add del mod ord">
          <ac:chgData name="Rosio Tarraga" userId="d1b9558d-d2cc-4c64-bdb2-d4ec4a5e2c50" providerId="ADAL" clId="{29958DC5-EB47-449A-802A-BAD829B77A9F}" dt="2023-02-01T14:24:48.019" v="124" actId="478"/>
          <ac:picMkLst>
            <pc:docMk/>
            <pc:sldMk cId="843938849" sldId="4451"/>
            <ac:picMk id="23" creationId="{F87613C3-D6CF-FDD0-7E49-9BB95EE1B121}"/>
          </ac:picMkLst>
        </pc:picChg>
        <pc:picChg chg="mod topLvl">
          <ac:chgData name="Rosio Tarraga" userId="d1b9558d-d2cc-4c64-bdb2-d4ec4a5e2c50" providerId="ADAL" clId="{29958DC5-EB47-449A-802A-BAD829B77A9F}" dt="2023-02-01T19:10:28.166" v="636" actId="164"/>
          <ac:picMkLst>
            <pc:docMk/>
            <pc:sldMk cId="843938849" sldId="4451"/>
            <ac:picMk id="24" creationId="{B699FCAE-3FAD-BAE8-7EC8-E0535C1D7A01}"/>
          </ac:picMkLst>
        </pc:picChg>
        <pc:picChg chg="del mod topLvl">
          <ac:chgData name="Rosio Tarraga" userId="d1b9558d-d2cc-4c64-bdb2-d4ec4a5e2c50" providerId="ADAL" clId="{29958DC5-EB47-449A-802A-BAD829B77A9F}" dt="2023-02-02T20:23:58.495" v="878" actId="478"/>
          <ac:picMkLst>
            <pc:docMk/>
            <pc:sldMk cId="843938849" sldId="4451"/>
            <ac:picMk id="26" creationId="{DE96DC0A-AF63-57AA-3F65-913EF2CB8B2E}"/>
          </ac:picMkLst>
        </pc:picChg>
        <pc:picChg chg="mod">
          <ac:chgData name="Rosio Tarraga" userId="d1b9558d-d2cc-4c64-bdb2-d4ec4a5e2c50" providerId="ADAL" clId="{29958DC5-EB47-449A-802A-BAD829B77A9F}" dt="2023-02-01T16:04:04.542" v="463" actId="1076"/>
          <ac:picMkLst>
            <pc:docMk/>
            <pc:sldMk cId="843938849" sldId="4451"/>
            <ac:picMk id="135" creationId="{9CA31F78-474B-1790-8FBD-06B0E0CEDA3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sio Tarraga" userId="d1b9558d-d2cc-4c64-bdb2-d4ec4a5e2c50" providerId="ADAL" clId="{29958DC5-EB47-449A-802A-BAD829B77A9F}" dt="2023-02-01T18:48:25.844" v="575"/>
              <pc2:cmMkLst xmlns:pc2="http://schemas.microsoft.com/office/powerpoint/2019/9/main/command">
                <pc:docMk/>
                <pc:sldMk cId="843938849" sldId="4451"/>
                <pc2:cmMk id="{C49E2FEA-4335-4602-BDA6-ED60259844C8}"/>
              </pc2:cmMkLst>
            </pc226:cmChg>
          </p:ext>
        </pc:extLst>
      </pc:sldChg>
      <pc:sldChg chg="addSp delSp modSp mod delAnim modAnim delCm">
        <pc:chgData name="Rosio Tarraga" userId="d1b9558d-d2cc-4c64-bdb2-d4ec4a5e2c50" providerId="ADAL" clId="{29958DC5-EB47-449A-802A-BAD829B77A9F}" dt="2023-02-01T19:20:13.249" v="668"/>
        <pc:sldMkLst>
          <pc:docMk/>
          <pc:sldMk cId="2561554670" sldId="4452"/>
        </pc:sldMkLst>
        <pc:spChg chg="mod">
          <ac:chgData name="Rosio Tarraga" userId="d1b9558d-d2cc-4c64-bdb2-d4ec4a5e2c50" providerId="ADAL" clId="{29958DC5-EB47-449A-802A-BAD829B77A9F}" dt="2023-02-01T14:19:34.702" v="57" actId="14100"/>
          <ac:spMkLst>
            <pc:docMk/>
            <pc:sldMk cId="2561554670" sldId="4452"/>
            <ac:spMk id="3" creationId="{E8C01DDB-483A-4DC9-A88D-CCFF192F9546}"/>
          </ac:spMkLst>
        </pc:spChg>
        <pc:spChg chg="mod">
          <ac:chgData name="Rosio Tarraga" userId="d1b9558d-d2cc-4c64-bdb2-d4ec4a5e2c50" providerId="ADAL" clId="{29958DC5-EB47-449A-802A-BAD829B77A9F}" dt="2023-02-01T14:17:42.511" v="36"/>
          <ac:spMkLst>
            <pc:docMk/>
            <pc:sldMk cId="2561554670" sldId="4452"/>
            <ac:spMk id="10" creationId="{B47C3EC2-1861-D58A-438E-355C2F7E3A43}"/>
          </ac:spMkLst>
        </pc:spChg>
        <pc:spChg chg="mod">
          <ac:chgData name="Rosio Tarraga" userId="d1b9558d-d2cc-4c64-bdb2-d4ec4a5e2c50" providerId="ADAL" clId="{29958DC5-EB47-449A-802A-BAD829B77A9F}" dt="2023-02-01T14:17:42.511" v="36"/>
          <ac:spMkLst>
            <pc:docMk/>
            <pc:sldMk cId="2561554670" sldId="4452"/>
            <ac:spMk id="12" creationId="{A35AC2F2-1B47-41B7-2A1B-62231399A574}"/>
          </ac:spMkLst>
        </pc:spChg>
        <pc:spChg chg="add mod">
          <ac:chgData name="Rosio Tarraga" userId="d1b9558d-d2cc-4c64-bdb2-d4ec4a5e2c50" providerId="ADAL" clId="{29958DC5-EB47-449A-802A-BAD829B77A9F}" dt="2023-02-01T14:19:38.200" v="58" actId="1076"/>
          <ac:spMkLst>
            <pc:docMk/>
            <pc:sldMk cId="2561554670" sldId="4452"/>
            <ac:spMk id="13" creationId="{C8BE8914-9818-FAC5-2BCC-9CD696723CDC}"/>
          </ac:spMkLst>
        </pc:spChg>
        <pc:spChg chg="add mod">
          <ac:chgData name="Rosio Tarraga" userId="d1b9558d-d2cc-4c64-bdb2-d4ec4a5e2c50" providerId="ADAL" clId="{29958DC5-EB47-449A-802A-BAD829B77A9F}" dt="2023-02-01T14:22:05.611" v="99" actId="1076"/>
          <ac:spMkLst>
            <pc:docMk/>
            <pc:sldMk cId="2561554670" sldId="4452"/>
            <ac:spMk id="14" creationId="{57BE0668-C166-6E15-0CC5-62970C9AB5E1}"/>
          </ac:spMkLst>
        </pc:spChg>
        <pc:spChg chg="add mod">
          <ac:chgData name="Rosio Tarraga" userId="d1b9558d-d2cc-4c64-bdb2-d4ec4a5e2c50" providerId="ADAL" clId="{29958DC5-EB47-449A-802A-BAD829B77A9F}" dt="2023-02-01T14:21:12.549" v="97" actId="20577"/>
          <ac:spMkLst>
            <pc:docMk/>
            <pc:sldMk cId="2561554670" sldId="4452"/>
            <ac:spMk id="15" creationId="{6243D804-5F3F-6B29-5B8C-E09050C6FF81}"/>
          </ac:spMkLst>
        </pc:spChg>
        <pc:spChg chg="mod">
          <ac:chgData name="Rosio Tarraga" userId="d1b9558d-d2cc-4c64-bdb2-d4ec4a5e2c50" providerId="ADAL" clId="{29958DC5-EB47-449A-802A-BAD829B77A9F}" dt="2023-02-01T14:18:39.620" v="49" actId="207"/>
          <ac:spMkLst>
            <pc:docMk/>
            <pc:sldMk cId="2561554670" sldId="4452"/>
            <ac:spMk id="36" creationId="{578D397A-F378-9469-13B1-A465E323C027}"/>
          </ac:spMkLst>
        </pc:spChg>
        <pc:spChg chg="mod">
          <ac:chgData name="Rosio Tarraga" userId="d1b9558d-d2cc-4c64-bdb2-d4ec4a5e2c50" providerId="ADAL" clId="{29958DC5-EB47-449A-802A-BAD829B77A9F}" dt="2023-02-01T14:18:36.713" v="48" actId="207"/>
          <ac:spMkLst>
            <pc:docMk/>
            <pc:sldMk cId="2561554670" sldId="4452"/>
            <ac:spMk id="46" creationId="{B614B884-B664-BE50-F36B-31FC3C2F31A8}"/>
          </ac:spMkLst>
        </pc:spChg>
        <pc:spChg chg="mod">
          <ac:chgData name="Rosio Tarraga" userId="d1b9558d-d2cc-4c64-bdb2-d4ec4a5e2c50" providerId="ADAL" clId="{29958DC5-EB47-449A-802A-BAD829B77A9F}" dt="2023-02-01T14:18:42.921" v="50" actId="207"/>
          <ac:spMkLst>
            <pc:docMk/>
            <pc:sldMk cId="2561554670" sldId="4452"/>
            <ac:spMk id="47" creationId="{5E14D365-3C7F-9635-A289-F35657E3D7A1}"/>
          </ac:spMkLst>
        </pc:spChg>
        <pc:spChg chg="mod">
          <ac:chgData name="Rosio Tarraga" userId="d1b9558d-d2cc-4c64-bdb2-d4ec4a5e2c50" providerId="ADAL" clId="{29958DC5-EB47-449A-802A-BAD829B77A9F}" dt="2023-02-01T14:18:46.125" v="51" actId="207"/>
          <ac:spMkLst>
            <pc:docMk/>
            <pc:sldMk cId="2561554670" sldId="4452"/>
            <ac:spMk id="48" creationId="{996A8629-588B-81FF-46FE-9401BFEA5C12}"/>
          </ac:spMkLst>
        </pc:spChg>
        <pc:spChg chg="mod">
          <ac:chgData name="Rosio Tarraga" userId="d1b9558d-d2cc-4c64-bdb2-d4ec4a5e2c50" providerId="ADAL" clId="{29958DC5-EB47-449A-802A-BAD829B77A9F}" dt="2023-02-01T14:18:49.552" v="52" actId="207"/>
          <ac:spMkLst>
            <pc:docMk/>
            <pc:sldMk cId="2561554670" sldId="4452"/>
            <ac:spMk id="49" creationId="{A01C29C4-6527-97B4-FA4A-8DEB7D376590}"/>
          </ac:spMkLst>
        </pc:spChg>
        <pc:spChg chg="mod">
          <ac:chgData name="Rosio Tarraga" userId="d1b9558d-d2cc-4c64-bdb2-d4ec4a5e2c50" providerId="ADAL" clId="{29958DC5-EB47-449A-802A-BAD829B77A9F}" dt="2023-02-01T16:51:14.964" v="560" actId="20577"/>
          <ac:spMkLst>
            <pc:docMk/>
            <pc:sldMk cId="2561554670" sldId="4452"/>
            <ac:spMk id="59" creationId="{067DA7DD-72A5-BB5B-42CB-8B3E420C5652}"/>
          </ac:spMkLst>
        </pc:spChg>
        <pc:spChg chg="mod">
          <ac:chgData name="Rosio Tarraga" userId="d1b9558d-d2cc-4c64-bdb2-d4ec4a5e2c50" providerId="ADAL" clId="{29958DC5-EB47-449A-802A-BAD829B77A9F}" dt="2023-02-01T16:50:04.945" v="557" actId="20577"/>
          <ac:spMkLst>
            <pc:docMk/>
            <pc:sldMk cId="2561554670" sldId="4452"/>
            <ac:spMk id="61" creationId="{D7EF90AE-6F09-165A-13CC-3E5B50A97255}"/>
          </ac:spMkLst>
        </pc:spChg>
        <pc:spChg chg="mod">
          <ac:chgData name="Rosio Tarraga" userId="d1b9558d-d2cc-4c64-bdb2-d4ec4a5e2c50" providerId="ADAL" clId="{29958DC5-EB47-449A-802A-BAD829B77A9F}" dt="2023-02-01T16:50:10.308" v="558" actId="1076"/>
          <ac:spMkLst>
            <pc:docMk/>
            <pc:sldMk cId="2561554670" sldId="4452"/>
            <ac:spMk id="64" creationId="{4CB88FCB-A93B-683A-B6EB-A7DEF5ACCC3B}"/>
          </ac:spMkLst>
        </pc:spChg>
        <pc:spChg chg="del topLvl">
          <ac:chgData name="Rosio Tarraga" userId="d1b9558d-d2cc-4c64-bdb2-d4ec4a5e2c50" providerId="ADAL" clId="{29958DC5-EB47-449A-802A-BAD829B77A9F}" dt="2023-02-01T18:10:48.282" v="573" actId="478"/>
          <ac:spMkLst>
            <pc:docMk/>
            <pc:sldMk cId="2561554670" sldId="4452"/>
            <ac:spMk id="67" creationId="{C250E017-B00C-CE66-DDE2-FC5D6460242E}"/>
          </ac:spMkLst>
        </pc:spChg>
        <pc:spChg chg="del mod topLvl">
          <ac:chgData name="Rosio Tarraga" userId="d1b9558d-d2cc-4c64-bdb2-d4ec4a5e2c50" providerId="ADAL" clId="{29958DC5-EB47-449A-802A-BAD829B77A9F}" dt="2023-02-01T18:10:29.726" v="567" actId="478"/>
          <ac:spMkLst>
            <pc:docMk/>
            <pc:sldMk cId="2561554670" sldId="4452"/>
            <ac:spMk id="70" creationId="{92E2A5E1-7902-F254-6E28-736E964F911B}"/>
          </ac:spMkLst>
        </pc:spChg>
        <pc:spChg chg="del topLvl">
          <ac:chgData name="Rosio Tarraga" userId="d1b9558d-d2cc-4c64-bdb2-d4ec4a5e2c50" providerId="ADAL" clId="{29958DC5-EB47-449A-802A-BAD829B77A9F}" dt="2023-02-01T18:10:11.921" v="563" actId="478"/>
          <ac:spMkLst>
            <pc:docMk/>
            <pc:sldMk cId="2561554670" sldId="4452"/>
            <ac:spMk id="72" creationId="{746F20A0-3B63-838C-CABA-696B571E0A82}"/>
          </ac:spMkLst>
        </pc:spChg>
        <pc:grpChg chg="add del mod">
          <ac:chgData name="Rosio Tarraga" userId="d1b9558d-d2cc-4c64-bdb2-d4ec4a5e2c50" providerId="ADAL" clId="{29958DC5-EB47-449A-802A-BAD829B77A9F}" dt="2023-02-01T14:22:59.819" v="106" actId="478"/>
          <ac:grpSpMkLst>
            <pc:docMk/>
            <pc:sldMk cId="2561554670" sldId="4452"/>
            <ac:grpSpMk id="4" creationId="{D7AEA57C-E649-6427-0CAC-81C92210CA1B}"/>
          </ac:grpSpMkLst>
        </pc:grpChg>
        <pc:grpChg chg="mod">
          <ac:chgData name="Rosio Tarraga" userId="d1b9558d-d2cc-4c64-bdb2-d4ec4a5e2c50" providerId="ADAL" clId="{29958DC5-EB47-449A-802A-BAD829B77A9F}" dt="2023-02-01T14:17:42.511" v="36"/>
          <ac:grpSpMkLst>
            <pc:docMk/>
            <pc:sldMk cId="2561554670" sldId="4452"/>
            <ac:grpSpMk id="5" creationId="{AC951BFC-32F7-E446-6836-CF1F733BD1E2}"/>
          </ac:grpSpMkLst>
        </pc:grpChg>
        <pc:grpChg chg="del mod">
          <ac:chgData name="Rosio Tarraga" userId="d1b9558d-d2cc-4c64-bdb2-d4ec4a5e2c50" providerId="ADAL" clId="{29958DC5-EB47-449A-802A-BAD829B77A9F}" dt="2023-02-01T18:10:48.282" v="573" actId="478"/>
          <ac:grpSpMkLst>
            <pc:docMk/>
            <pc:sldMk cId="2561554670" sldId="4452"/>
            <ac:grpSpMk id="8" creationId="{597B7CDA-8DE6-EE51-9040-2A9871270091}"/>
          </ac:grpSpMkLst>
        </pc:grpChg>
        <pc:grpChg chg="del">
          <ac:chgData name="Rosio Tarraga" userId="d1b9558d-d2cc-4c64-bdb2-d4ec4a5e2c50" providerId="ADAL" clId="{29958DC5-EB47-449A-802A-BAD829B77A9F}" dt="2023-02-01T18:10:11.921" v="563" actId="478"/>
          <ac:grpSpMkLst>
            <pc:docMk/>
            <pc:sldMk cId="2561554670" sldId="4452"/>
            <ac:grpSpMk id="9" creationId="{EDE4B45E-2193-48ED-7D64-F5863F304989}"/>
          </ac:grpSpMkLst>
        </pc:grpChg>
        <pc:picChg chg="mod">
          <ac:chgData name="Rosio Tarraga" userId="d1b9558d-d2cc-4c64-bdb2-d4ec4a5e2c50" providerId="ADAL" clId="{29958DC5-EB47-449A-802A-BAD829B77A9F}" dt="2023-02-01T14:17:42.511" v="36"/>
          <ac:picMkLst>
            <pc:docMk/>
            <pc:sldMk cId="2561554670" sldId="4452"/>
            <ac:picMk id="11" creationId="{4653C2B2-A91B-CC49-90FF-527338724C2A}"/>
          </ac:picMkLst>
        </pc:picChg>
        <pc:picChg chg="add mod">
          <ac:chgData name="Rosio Tarraga" userId="d1b9558d-d2cc-4c64-bdb2-d4ec4a5e2c50" providerId="ADAL" clId="{29958DC5-EB47-449A-802A-BAD829B77A9F}" dt="2023-02-01T18:10:33.621" v="568" actId="1076"/>
          <ac:picMkLst>
            <pc:docMk/>
            <pc:sldMk cId="2561554670" sldId="4452"/>
            <ac:picMk id="25" creationId="{19F0771E-F971-2A09-B012-7CA38D4637C3}"/>
          </ac:picMkLst>
        </pc:picChg>
        <pc:picChg chg="mod topLvl">
          <ac:chgData name="Rosio Tarraga" userId="d1b9558d-d2cc-4c64-bdb2-d4ec4a5e2c50" providerId="ADAL" clId="{29958DC5-EB47-449A-802A-BAD829B77A9F}" dt="2023-02-01T18:10:50.836" v="574" actId="1076"/>
          <ac:picMkLst>
            <pc:docMk/>
            <pc:sldMk cId="2561554670" sldId="4452"/>
            <ac:picMk id="65" creationId="{A6C15952-E1BA-FD79-77A7-F9EFF776F1BE}"/>
          </ac:picMkLst>
        </pc:picChg>
        <pc:cxnChg chg="add mod">
          <ac:chgData name="Rosio Tarraga" userId="d1b9558d-d2cc-4c64-bdb2-d4ec4a5e2c50" providerId="ADAL" clId="{29958DC5-EB47-449A-802A-BAD829B77A9F}" dt="2023-02-01T14:22:18.005" v="102" actId="1582"/>
          <ac:cxnSpMkLst>
            <pc:docMk/>
            <pc:sldMk cId="2561554670" sldId="4452"/>
            <ac:cxnSpMk id="17" creationId="{B1E09A51-5701-407E-0459-38BA56A15D05}"/>
          </ac:cxnSpMkLst>
        </pc:cxnChg>
        <pc:cxnChg chg="add mod">
          <ac:chgData name="Rosio Tarraga" userId="d1b9558d-d2cc-4c64-bdb2-d4ec4a5e2c50" providerId="ADAL" clId="{29958DC5-EB47-449A-802A-BAD829B77A9F}" dt="2023-02-01T14:23:08.759" v="107" actId="208"/>
          <ac:cxnSpMkLst>
            <pc:docMk/>
            <pc:sldMk cId="2561554670" sldId="4452"/>
            <ac:cxnSpMk id="21" creationId="{465B819B-6B71-ADAE-B428-00BAF30D47E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sio Tarraga" userId="d1b9558d-d2cc-4c64-bdb2-d4ec4a5e2c50" providerId="ADAL" clId="{29958DC5-EB47-449A-802A-BAD829B77A9F}" dt="2023-02-01T14:17:33.370" v="35"/>
              <pc2:cmMkLst xmlns:pc2="http://schemas.microsoft.com/office/powerpoint/2019/9/main/command">
                <pc:docMk/>
                <pc:sldMk cId="2561554670" sldId="4452"/>
                <pc2:cmMk id="{0C0D90CD-22AF-4CCD-A286-14A0784BA92E}"/>
              </pc2:cmMkLst>
            </pc226:cmChg>
          </p:ext>
        </pc:extLst>
      </pc:sldChg>
      <pc:sldChg chg="addSp delSp modSp mod delCm modCm">
        <pc:chgData name="Rosio Tarraga" userId="d1b9558d-d2cc-4c64-bdb2-d4ec4a5e2c50" providerId="ADAL" clId="{29958DC5-EB47-449A-802A-BAD829B77A9F}" dt="2023-02-01T16:49:20.584" v="556" actId="478"/>
        <pc:sldMkLst>
          <pc:docMk/>
          <pc:sldMk cId="4136342830" sldId="4454"/>
        </pc:sldMkLst>
        <pc:spChg chg="mod">
          <ac:chgData name="Rosio Tarraga" userId="d1b9558d-d2cc-4c64-bdb2-d4ec4a5e2c50" providerId="ADAL" clId="{29958DC5-EB47-449A-802A-BAD829B77A9F}" dt="2023-02-01T13:26:39.870" v="34" actId="14100"/>
          <ac:spMkLst>
            <pc:docMk/>
            <pc:sldMk cId="4136342830" sldId="4454"/>
            <ac:spMk id="2" creationId="{6450B3A0-B024-43A6-0F15-D602C07195C8}"/>
          </ac:spMkLst>
        </pc:spChg>
        <pc:spChg chg="mod">
          <ac:chgData name="Rosio Tarraga" userId="d1b9558d-d2cc-4c64-bdb2-d4ec4a5e2c50" providerId="ADAL" clId="{29958DC5-EB47-449A-802A-BAD829B77A9F}" dt="2023-02-01T16:49:19.004" v="555" actId="1076"/>
          <ac:spMkLst>
            <pc:docMk/>
            <pc:sldMk cId="4136342830" sldId="4454"/>
            <ac:spMk id="13" creationId="{DA105102-41AB-E4E7-1CF5-C43AA824B4DD}"/>
          </ac:spMkLst>
        </pc:spChg>
        <pc:spChg chg="mod">
          <ac:chgData name="Rosio Tarraga" userId="d1b9558d-d2cc-4c64-bdb2-d4ec4a5e2c50" providerId="ADAL" clId="{29958DC5-EB47-449A-802A-BAD829B77A9F}" dt="2023-02-01T16:48:45.704" v="549" actId="1076"/>
          <ac:spMkLst>
            <pc:docMk/>
            <pc:sldMk cId="4136342830" sldId="4454"/>
            <ac:spMk id="14" creationId="{EE822508-CC78-34CE-0053-F7C127DEC1D9}"/>
          </ac:spMkLst>
        </pc:spChg>
        <pc:spChg chg="mod">
          <ac:chgData name="Rosio Tarraga" userId="d1b9558d-d2cc-4c64-bdb2-d4ec4a5e2c50" providerId="ADAL" clId="{29958DC5-EB47-449A-802A-BAD829B77A9F}" dt="2023-02-01T16:48:59.924" v="551" actId="1076"/>
          <ac:spMkLst>
            <pc:docMk/>
            <pc:sldMk cId="4136342830" sldId="4454"/>
            <ac:spMk id="18" creationId="{F030B987-AA4E-EEEB-ED89-D4023E3D784B}"/>
          </ac:spMkLst>
        </pc:spChg>
        <pc:spChg chg="mod">
          <ac:chgData name="Rosio Tarraga" userId="d1b9558d-d2cc-4c64-bdb2-d4ec4a5e2c50" providerId="ADAL" clId="{29958DC5-EB47-449A-802A-BAD829B77A9F}" dt="2023-02-01T16:48:49.059" v="550" actId="1076"/>
          <ac:spMkLst>
            <pc:docMk/>
            <pc:sldMk cId="4136342830" sldId="4454"/>
            <ac:spMk id="20" creationId="{BE938AE6-F6BA-7942-12A8-81CAFA023981}"/>
          </ac:spMkLst>
        </pc:spChg>
        <pc:cxnChg chg="add del">
          <ac:chgData name="Rosio Tarraga" userId="d1b9558d-d2cc-4c64-bdb2-d4ec4a5e2c50" providerId="ADAL" clId="{29958DC5-EB47-449A-802A-BAD829B77A9F}" dt="2023-02-01T16:49:20.584" v="556" actId="478"/>
          <ac:cxnSpMkLst>
            <pc:docMk/>
            <pc:sldMk cId="4136342830" sldId="4454"/>
            <ac:cxnSpMk id="6" creationId="{734BF208-F5CB-03C8-C04E-DEBA81929C8C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sio Tarraga" userId="d1b9558d-d2cc-4c64-bdb2-d4ec4a5e2c50" providerId="ADAL" clId="{29958DC5-EB47-449A-802A-BAD829B77A9F}" dt="2023-02-01T13:26:24.485" v="25"/>
              <pc2:cmMkLst xmlns:pc2="http://schemas.microsoft.com/office/powerpoint/2019/9/main/command">
                <pc:docMk/>
                <pc:sldMk cId="4136342830" sldId="4454"/>
                <pc2:cmMk id="{58E31B76-9E6A-4776-AC51-976A3BD732DD}"/>
              </pc2:cmMkLst>
              <pc226:cmRplyChg chg="add">
                <pc226:chgData name="Rosio Tarraga" userId="d1b9558d-d2cc-4c64-bdb2-d4ec4a5e2c50" providerId="ADAL" clId="{29958DC5-EB47-449A-802A-BAD829B77A9F}" dt="2023-01-27T14:08:24.212" v="0"/>
                <pc2:cmRplyMkLst xmlns:pc2="http://schemas.microsoft.com/office/powerpoint/2019/9/main/command">
                  <pc:docMk/>
                  <pc:sldMk cId="4136342830" sldId="4454"/>
                  <pc2:cmMk id="{58E31B76-9E6A-4776-AC51-976A3BD732DD}"/>
                  <pc2:cmRplyMk id="{005FE9BD-4F43-4A60-988A-9ED339ECB03A}"/>
                </pc2:cmRplyMkLst>
              </pc226:cmRplyChg>
            </pc226:cmChg>
          </p:ext>
        </pc:extLst>
      </pc:sldChg>
      <pc:sldChg chg="add del modAnim">
        <pc:chgData name="Rosio Tarraga" userId="d1b9558d-d2cc-4c64-bdb2-d4ec4a5e2c50" providerId="ADAL" clId="{29958DC5-EB47-449A-802A-BAD829B77A9F}" dt="2023-02-02T12:18:54.664" v="750" actId="47"/>
        <pc:sldMkLst>
          <pc:docMk/>
          <pc:sldMk cId="581299256" sldId="4455"/>
        </pc:sldMkLst>
      </pc:sldChg>
      <pc:sldChg chg="add del modAnim">
        <pc:chgData name="Rosio Tarraga" userId="d1b9558d-d2cc-4c64-bdb2-d4ec4a5e2c50" providerId="ADAL" clId="{29958DC5-EB47-449A-802A-BAD829B77A9F}" dt="2023-02-02T12:18:52.603" v="749" actId="47"/>
        <pc:sldMkLst>
          <pc:docMk/>
          <pc:sldMk cId="2872159884" sldId="4456"/>
        </pc:sldMkLst>
      </pc:sldChg>
      <pc:sldChg chg="add del modAnim">
        <pc:chgData name="Rosio Tarraga" userId="d1b9558d-d2cc-4c64-bdb2-d4ec4a5e2c50" providerId="ADAL" clId="{29958DC5-EB47-449A-802A-BAD829B77A9F}" dt="2023-02-02T12:18:56.673" v="751" actId="47"/>
        <pc:sldMkLst>
          <pc:docMk/>
          <pc:sldMk cId="2326457643" sldId="4457"/>
        </pc:sldMkLst>
      </pc:sldChg>
      <pc:sldChg chg="add del modAnim">
        <pc:chgData name="Rosio Tarraga" userId="d1b9558d-d2cc-4c64-bdb2-d4ec4a5e2c50" providerId="ADAL" clId="{29958DC5-EB47-449A-802A-BAD829B77A9F}" dt="2023-02-02T12:18:57.913" v="752" actId="47"/>
        <pc:sldMkLst>
          <pc:docMk/>
          <pc:sldMk cId="871093654" sldId="4458"/>
        </pc:sldMkLst>
      </pc:sldChg>
    </pc:docChg>
  </pc:docChgLst>
  <pc:docChgLst>
    <pc:chgData name="Franz Miralles" userId="S::franz.miralles@swisscontact.org::861595df-f84c-4a0e-bebd-57f7fc226956" providerId="AD" clId="Web-{72F9B844-94D1-C276-F967-A9C7FD608F6A}"/>
    <pc:docChg chg="modSld">
      <pc:chgData name="Franz Miralles" userId="S::franz.miralles@swisscontact.org::861595df-f84c-4a0e-bebd-57f7fc226956" providerId="AD" clId="Web-{72F9B844-94D1-C276-F967-A9C7FD608F6A}" dt="2023-01-26T20:54:49.649" v="52" actId="20577"/>
      <pc:docMkLst>
        <pc:docMk/>
      </pc:docMkLst>
      <pc:sldChg chg="modSp">
        <pc:chgData name="Franz Miralles" userId="S::franz.miralles@swisscontact.org::861595df-f84c-4a0e-bebd-57f7fc226956" providerId="AD" clId="Web-{72F9B844-94D1-C276-F967-A9C7FD608F6A}" dt="2023-01-26T20:54:49.649" v="52" actId="20577"/>
        <pc:sldMkLst>
          <pc:docMk/>
          <pc:sldMk cId="0" sldId="259"/>
        </pc:sldMkLst>
        <pc:spChg chg="mod">
          <ac:chgData name="Franz Miralles" userId="S::franz.miralles@swisscontact.org::861595df-f84c-4a0e-bebd-57f7fc226956" providerId="AD" clId="Web-{72F9B844-94D1-C276-F967-A9C7FD608F6A}" dt="2023-01-26T20:54:49.649" v="52" actId="20577"/>
          <ac:spMkLst>
            <pc:docMk/>
            <pc:sldMk cId="0" sldId="259"/>
            <ac:spMk id="152" creationId="{00000000-0000-0000-0000-000000000000}"/>
          </ac:spMkLst>
        </pc:spChg>
      </pc:sldChg>
    </pc:docChg>
  </pc:docChgLst>
  <pc:docChgLst>
    <pc:chgData name="Franz Miralles" userId="861595df-f84c-4a0e-bebd-57f7fc226956" providerId="ADAL" clId="{E98DA6F3-5E25-41BE-B0C1-907A0ABFCC44}"/>
    <pc:docChg chg="undo custSel modSld">
      <pc:chgData name="Franz Miralles" userId="861595df-f84c-4a0e-bebd-57f7fc226956" providerId="ADAL" clId="{E98DA6F3-5E25-41BE-B0C1-907A0ABFCC44}" dt="2023-02-02T14:48:48.466" v="62" actId="2710"/>
      <pc:docMkLst>
        <pc:docMk/>
      </pc:docMkLst>
      <pc:sldChg chg="modSp mod">
        <pc:chgData name="Franz Miralles" userId="861595df-f84c-4a0e-bebd-57f7fc226956" providerId="ADAL" clId="{E98DA6F3-5E25-41BE-B0C1-907A0ABFCC44}" dt="2023-01-26T21:01:13.581" v="49" actId="20577"/>
        <pc:sldMkLst>
          <pc:docMk/>
          <pc:sldMk cId="0" sldId="259"/>
        </pc:sldMkLst>
        <pc:spChg chg="mod">
          <ac:chgData name="Franz Miralles" userId="861595df-f84c-4a0e-bebd-57f7fc226956" providerId="ADAL" clId="{E98DA6F3-5E25-41BE-B0C1-907A0ABFCC44}" dt="2023-01-26T20:55:59.008" v="2" actId="400"/>
          <ac:spMkLst>
            <pc:docMk/>
            <pc:sldMk cId="0" sldId="259"/>
            <ac:spMk id="152" creationId="{00000000-0000-0000-0000-000000000000}"/>
          </ac:spMkLst>
        </pc:spChg>
        <pc:spChg chg="mod">
          <ac:chgData name="Franz Miralles" userId="861595df-f84c-4a0e-bebd-57f7fc226956" providerId="ADAL" clId="{E98DA6F3-5E25-41BE-B0C1-907A0ABFCC44}" dt="2023-01-26T21:01:13.581" v="49" actId="20577"/>
          <ac:spMkLst>
            <pc:docMk/>
            <pc:sldMk cId="0" sldId="259"/>
            <ac:spMk id="153" creationId="{00000000-0000-0000-0000-000000000000}"/>
          </ac:spMkLst>
        </pc:spChg>
      </pc:sldChg>
      <pc:sldChg chg="modSp mod">
        <pc:chgData name="Franz Miralles" userId="861595df-f84c-4a0e-bebd-57f7fc226956" providerId="ADAL" clId="{E98DA6F3-5E25-41BE-B0C1-907A0ABFCC44}" dt="2023-02-02T13:10:55.510" v="57" actId="2710"/>
        <pc:sldMkLst>
          <pc:docMk/>
          <pc:sldMk cId="0" sldId="264"/>
        </pc:sldMkLst>
        <pc:spChg chg="mod">
          <ac:chgData name="Franz Miralles" userId="861595df-f84c-4a0e-bebd-57f7fc226956" providerId="ADAL" clId="{E98DA6F3-5E25-41BE-B0C1-907A0ABFCC44}" dt="2023-02-02T13:10:26.090" v="54" actId="14100"/>
          <ac:spMkLst>
            <pc:docMk/>
            <pc:sldMk cId="0" sldId="264"/>
            <ac:spMk id="343" creationId="{00000000-0000-0000-0000-000000000000}"/>
          </ac:spMkLst>
        </pc:spChg>
        <pc:spChg chg="mod">
          <ac:chgData name="Franz Miralles" userId="861595df-f84c-4a0e-bebd-57f7fc226956" providerId="ADAL" clId="{E98DA6F3-5E25-41BE-B0C1-907A0ABFCC44}" dt="2023-02-02T13:10:55.510" v="57" actId="2710"/>
          <ac:spMkLst>
            <pc:docMk/>
            <pc:sldMk cId="0" sldId="264"/>
            <ac:spMk id="344" creationId="{00000000-0000-0000-0000-000000000000}"/>
          </ac:spMkLst>
        </pc:spChg>
        <pc:spChg chg="mod">
          <ac:chgData name="Franz Miralles" userId="861595df-f84c-4a0e-bebd-57f7fc226956" providerId="ADAL" clId="{E98DA6F3-5E25-41BE-B0C1-907A0ABFCC44}" dt="2023-02-02T13:10:46.910" v="56" actId="2710"/>
          <ac:spMkLst>
            <pc:docMk/>
            <pc:sldMk cId="0" sldId="264"/>
            <ac:spMk id="345" creationId="{00000000-0000-0000-0000-000000000000}"/>
          </ac:spMkLst>
        </pc:spChg>
      </pc:sldChg>
      <pc:sldChg chg="modSp mod">
        <pc:chgData name="Franz Miralles" userId="861595df-f84c-4a0e-bebd-57f7fc226956" providerId="ADAL" clId="{E98DA6F3-5E25-41BE-B0C1-907A0ABFCC44}" dt="2023-02-02T14:48:48.466" v="62" actId="2710"/>
        <pc:sldMkLst>
          <pc:docMk/>
          <pc:sldMk cId="0" sldId="272"/>
        </pc:sldMkLst>
        <pc:spChg chg="mod">
          <ac:chgData name="Franz Miralles" userId="861595df-f84c-4a0e-bebd-57f7fc226956" providerId="ADAL" clId="{E98DA6F3-5E25-41BE-B0C1-907A0ABFCC44}" dt="2023-02-02T14:48:40.236" v="61" actId="2710"/>
          <ac:spMkLst>
            <pc:docMk/>
            <pc:sldMk cId="0" sldId="272"/>
            <ac:spMk id="2" creationId="{77A21BC8-6844-6515-6934-88D4E1276B59}"/>
          </ac:spMkLst>
        </pc:spChg>
        <pc:spChg chg="mod">
          <ac:chgData name="Franz Miralles" userId="861595df-f84c-4a0e-bebd-57f7fc226956" providerId="ADAL" clId="{E98DA6F3-5E25-41BE-B0C1-907A0ABFCC44}" dt="2023-02-02T14:48:33.705" v="60" actId="2710"/>
          <ac:spMkLst>
            <pc:docMk/>
            <pc:sldMk cId="0" sldId="272"/>
            <ac:spMk id="25" creationId="{E5F56718-D59B-ADF5-D344-46C073E5F68F}"/>
          </ac:spMkLst>
        </pc:spChg>
        <pc:spChg chg="mod">
          <ac:chgData name="Franz Miralles" userId="861595df-f84c-4a0e-bebd-57f7fc226956" providerId="ADAL" clId="{E98DA6F3-5E25-41BE-B0C1-907A0ABFCC44}" dt="2023-02-02T14:48:26.115" v="59" actId="2710"/>
          <ac:spMkLst>
            <pc:docMk/>
            <pc:sldMk cId="0" sldId="272"/>
            <ac:spMk id="27" creationId="{5ED38FC3-3082-AFDB-0DFC-980A116A6FE4}"/>
          </ac:spMkLst>
        </pc:spChg>
        <pc:spChg chg="mod">
          <ac:chgData name="Franz Miralles" userId="861595df-f84c-4a0e-bebd-57f7fc226956" providerId="ADAL" clId="{E98DA6F3-5E25-41BE-B0C1-907A0ABFCC44}" dt="2023-02-02T14:48:48.466" v="62" actId="2710"/>
          <ac:spMkLst>
            <pc:docMk/>
            <pc:sldMk cId="0" sldId="272"/>
            <ac:spMk id="3141" creationId="{00000000-0000-0000-0000-000000000000}"/>
          </ac:spMkLst>
        </pc:spChg>
      </pc:sldChg>
      <pc:sldChg chg="addSp modSp mod addCm modCm">
        <pc:chgData name="Franz Miralles" userId="861595df-f84c-4a0e-bebd-57f7fc226956" providerId="ADAL" clId="{E98DA6F3-5E25-41BE-B0C1-907A0ABFCC44}" dt="2023-01-26T20:59:36.831" v="15"/>
        <pc:sldMkLst>
          <pc:docMk/>
          <pc:sldMk cId="1234293617" sldId="291"/>
        </pc:sldMkLst>
        <pc:spChg chg="add mod">
          <ac:chgData name="Franz Miralles" userId="861595df-f84c-4a0e-bebd-57f7fc226956" providerId="ADAL" clId="{E98DA6F3-5E25-41BE-B0C1-907A0ABFCC44}" dt="2023-01-26T20:59:13.054" v="14" actId="14100"/>
          <ac:spMkLst>
            <pc:docMk/>
            <pc:sldMk cId="1234293617" sldId="291"/>
            <ac:spMk id="2" creationId="{52092D22-6032-E884-3B8C-E48BFB45A2D1}"/>
          </ac:spMkLst>
        </pc:spChg>
        <pc:spChg chg="add mod">
          <ac:chgData name="Franz Miralles" userId="861595df-f84c-4a0e-bebd-57f7fc226956" providerId="ADAL" clId="{E98DA6F3-5E25-41BE-B0C1-907A0ABFCC44}" dt="2023-01-26T20:59:00.054" v="12" actId="14100"/>
          <ac:spMkLst>
            <pc:docMk/>
            <pc:sldMk cId="1234293617" sldId="291"/>
            <ac:spMk id="3" creationId="{DA5F00B4-8B9C-C88E-60C2-B57DE9227ED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Franz Miralles" userId="861595df-f84c-4a0e-bebd-57f7fc226956" providerId="ADAL" clId="{E98DA6F3-5E25-41BE-B0C1-907A0ABFCC44}" dt="2023-01-26T20:59:36.831" v="15"/>
              <pc2:cmMkLst xmlns:pc2="http://schemas.microsoft.com/office/powerpoint/2019/9/main/command">
                <pc:docMk/>
                <pc:sldMk cId="1234293617" sldId="291"/>
                <pc2:cmMk id="{1EFF5D13-67CB-4497-948B-05CF1F69D7FB}"/>
              </pc2:cmMkLst>
            </pc226:cmChg>
          </p:ext>
        </pc:extLst>
      </pc:sldChg>
      <pc:sldChg chg="modSp mod addCm modCm">
        <pc:chgData name="Franz Miralles" userId="861595df-f84c-4a0e-bebd-57f7fc226956" providerId="ADAL" clId="{E98DA6F3-5E25-41BE-B0C1-907A0ABFCC44}" dt="2023-02-02T13:35:25.525" v="58" actId="1036"/>
        <pc:sldMkLst>
          <pc:docMk/>
          <pc:sldMk cId="843938849" sldId="4451"/>
        </pc:sldMkLst>
        <pc:picChg chg="mod">
          <ac:chgData name="Franz Miralles" userId="861595df-f84c-4a0e-bebd-57f7fc226956" providerId="ADAL" clId="{E98DA6F3-5E25-41BE-B0C1-907A0ABFCC44}" dt="2023-02-02T13:35:25.525" v="58" actId="1036"/>
          <ac:picMkLst>
            <pc:docMk/>
            <pc:sldMk cId="843938849" sldId="4451"/>
            <ac:picMk id="133" creationId="{2A540FBA-A3DB-6F53-F120-D0FCD95ABC9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z Miralles" userId="861595df-f84c-4a0e-bebd-57f7fc226956" providerId="ADAL" clId="{E98DA6F3-5E25-41BE-B0C1-907A0ABFCC44}" dt="2023-01-26T21:04:13.727" v="51"/>
              <pc2:cmMkLst xmlns:pc2="http://schemas.microsoft.com/office/powerpoint/2019/9/main/command">
                <pc:docMk/>
                <pc:sldMk cId="843938849" sldId="4451"/>
                <pc2:cmMk id="{C49E2FEA-4335-4602-BDA6-ED60259844C8}"/>
              </pc2:cmMkLst>
              <pc226:cmRplyChg chg="add">
                <pc226:chgData name="Franz Miralles" userId="861595df-f84c-4a0e-bebd-57f7fc226956" providerId="ADAL" clId="{E98DA6F3-5E25-41BE-B0C1-907A0ABFCC44}" dt="2023-01-26T21:04:13.727" v="51"/>
                <pc2:cmRplyMkLst xmlns:pc2="http://schemas.microsoft.com/office/powerpoint/2019/9/main/command">
                  <pc:docMk/>
                  <pc:sldMk cId="843938849" sldId="4451"/>
                  <pc2:cmMk id="{C49E2FEA-4335-4602-BDA6-ED60259844C8}"/>
                  <pc2:cmRplyMk id="{C5CF6527-12A5-4354-A1D7-2864CB0037F8}"/>
                </pc2:cmRplyMkLst>
              </pc226:cmRplyChg>
            </pc226:cmChg>
          </p:ext>
        </pc:extLst>
      </pc:sldChg>
      <pc:sldChg chg="addCm">
        <pc:chgData name="Franz Miralles" userId="861595df-f84c-4a0e-bebd-57f7fc226956" providerId="ADAL" clId="{E98DA6F3-5E25-41BE-B0C1-907A0ABFCC44}" dt="2023-01-26T21:05:21.104" v="52"/>
        <pc:sldMkLst>
          <pc:docMk/>
          <pc:sldMk cId="2561554670" sldId="44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z Miralles" userId="861595df-f84c-4a0e-bebd-57f7fc226956" providerId="ADAL" clId="{E98DA6F3-5E25-41BE-B0C1-907A0ABFCC44}" dt="2023-01-26T21:05:21.104" v="52"/>
              <pc2:cmMkLst xmlns:pc2="http://schemas.microsoft.com/office/powerpoint/2019/9/main/command">
                <pc:docMk/>
                <pc:sldMk cId="2561554670" sldId="4452"/>
                <pc2:cmMk id="{0C0D90CD-22AF-4CCD-A286-14A0784BA92E}"/>
              </pc2:cmMkLst>
            </pc226:cmChg>
          </p:ext>
        </pc:extLst>
      </pc:sldChg>
    </pc:docChg>
  </pc:docChgLst>
  <pc:docChgLst>
    <pc:chgData name="Franz Miralles" userId="S::franz.miralles@swisscontact.org::861595df-f84c-4a0e-bebd-57f7fc226956" providerId="AD" clId="Web-{1BF4D685-F545-8DF0-A1F6-F29C73A024B9}"/>
    <pc:docChg chg="modSld">
      <pc:chgData name="Franz Miralles" userId="S::franz.miralles@swisscontact.org::861595df-f84c-4a0e-bebd-57f7fc226956" providerId="AD" clId="Web-{1BF4D685-F545-8DF0-A1F6-F29C73A024B9}" dt="2023-02-02T13:08:50.820" v="5" actId="14100"/>
      <pc:docMkLst>
        <pc:docMk/>
      </pc:docMkLst>
      <pc:sldChg chg="modSp">
        <pc:chgData name="Franz Miralles" userId="S::franz.miralles@swisscontact.org::861595df-f84c-4a0e-bebd-57f7fc226956" providerId="AD" clId="Web-{1BF4D685-F545-8DF0-A1F6-F29C73A024B9}" dt="2023-02-02T13:08:50.820" v="5" actId="14100"/>
        <pc:sldMkLst>
          <pc:docMk/>
          <pc:sldMk cId="0" sldId="264"/>
        </pc:sldMkLst>
        <pc:spChg chg="mod">
          <ac:chgData name="Franz Miralles" userId="S::franz.miralles@swisscontact.org::861595df-f84c-4a0e-bebd-57f7fc226956" providerId="AD" clId="Web-{1BF4D685-F545-8DF0-A1F6-F29C73A024B9}" dt="2023-02-02T13:08:50.820" v="5" actId="14100"/>
          <ac:spMkLst>
            <pc:docMk/>
            <pc:sldMk cId="0" sldId="264"/>
            <ac:spMk id="342" creationId="{00000000-0000-0000-0000-000000000000}"/>
          </ac:spMkLst>
        </pc:spChg>
      </pc:sldChg>
    </pc:docChg>
  </pc:docChgLst>
  <pc:docChgLst>
    <pc:chgData name="Sandra Nisttahusz" userId="37e0735e-825e-4bb2-8c39-bedcebfe0b0f" providerId="ADAL" clId="{2B7072B9-D85E-47A6-BC75-9AC48E4BF347}"/>
    <pc:docChg chg="modSld">
      <pc:chgData name="Sandra Nisttahusz" userId="37e0735e-825e-4bb2-8c39-bedcebfe0b0f" providerId="ADAL" clId="{2B7072B9-D85E-47A6-BC75-9AC48E4BF347}" dt="2023-02-06T18:30:55.893" v="20" actId="20577"/>
      <pc:docMkLst>
        <pc:docMk/>
      </pc:docMkLst>
      <pc:sldChg chg="modSp mod">
        <pc:chgData name="Sandra Nisttahusz" userId="37e0735e-825e-4bb2-8c39-bedcebfe0b0f" providerId="ADAL" clId="{2B7072B9-D85E-47A6-BC75-9AC48E4BF347}" dt="2023-02-02T20:03:52.357" v="6" actId="20577"/>
        <pc:sldMkLst>
          <pc:docMk/>
          <pc:sldMk cId="0" sldId="284"/>
        </pc:sldMkLst>
        <pc:spChg chg="mod">
          <ac:chgData name="Sandra Nisttahusz" userId="37e0735e-825e-4bb2-8c39-bedcebfe0b0f" providerId="ADAL" clId="{2B7072B9-D85E-47A6-BC75-9AC48E4BF347}" dt="2023-02-02T20:03:52.357" v="6" actId="20577"/>
          <ac:spMkLst>
            <pc:docMk/>
            <pc:sldMk cId="0" sldId="284"/>
            <ac:spMk id="3938" creationId="{00000000-0000-0000-0000-000000000000}"/>
          </ac:spMkLst>
        </pc:spChg>
      </pc:sldChg>
      <pc:sldChg chg="modSp mod">
        <pc:chgData name="Sandra Nisttahusz" userId="37e0735e-825e-4bb2-8c39-bedcebfe0b0f" providerId="ADAL" clId="{2B7072B9-D85E-47A6-BC75-9AC48E4BF347}" dt="2023-02-06T18:30:55.893" v="20" actId="20577"/>
        <pc:sldMkLst>
          <pc:docMk/>
          <pc:sldMk cId="2561554670" sldId="4452"/>
        </pc:sldMkLst>
        <pc:spChg chg="mod">
          <ac:chgData name="Sandra Nisttahusz" userId="37e0735e-825e-4bb2-8c39-bedcebfe0b0f" providerId="ADAL" clId="{2B7072B9-D85E-47A6-BC75-9AC48E4BF347}" dt="2023-02-06T18:30:55.893" v="20" actId="20577"/>
          <ac:spMkLst>
            <pc:docMk/>
            <pc:sldMk cId="2561554670" sldId="4452"/>
            <ac:spMk id="2" creationId="{6C9B893F-0317-DE44-AB3D-D71B0512DFB8}"/>
          </ac:spMkLst>
        </pc:spChg>
      </pc:sldChg>
    </pc:docChg>
  </pc:docChgLst>
  <pc:docChgLst>
    <pc:chgData name="Sandra Nisttahusz" userId="S::sandra.nisttahusz@swisscontact.org::37e0735e-825e-4bb2-8c39-bedcebfe0b0f" providerId="AD" clId="Web-{AE56B96E-C16E-107F-0363-34968FFACCFC}"/>
    <pc:docChg chg="modSld">
      <pc:chgData name="Sandra Nisttahusz" userId="S::sandra.nisttahusz@swisscontact.org::37e0735e-825e-4bb2-8c39-bedcebfe0b0f" providerId="AD" clId="Web-{AE56B96E-C16E-107F-0363-34968FFACCFC}" dt="2023-01-27T00:11:37.089" v="8" actId="20577"/>
      <pc:docMkLst>
        <pc:docMk/>
      </pc:docMkLst>
      <pc:sldChg chg="modSp">
        <pc:chgData name="Sandra Nisttahusz" userId="S::sandra.nisttahusz@swisscontact.org::37e0735e-825e-4bb2-8c39-bedcebfe0b0f" providerId="AD" clId="Web-{AE56B96E-C16E-107F-0363-34968FFACCFC}" dt="2023-01-27T00:11:37.089" v="8" actId="20577"/>
        <pc:sldMkLst>
          <pc:docMk/>
          <pc:sldMk cId="843938849" sldId="4451"/>
        </pc:sldMkLst>
        <pc:spChg chg="mod">
          <ac:chgData name="Sandra Nisttahusz" userId="S::sandra.nisttahusz@swisscontact.org::37e0735e-825e-4bb2-8c39-bedcebfe0b0f" providerId="AD" clId="Web-{AE56B96E-C16E-107F-0363-34968FFACCFC}" dt="2023-01-27T00:11:37.089" v="8" actId="20577"/>
          <ac:spMkLst>
            <pc:docMk/>
            <pc:sldMk cId="843938849" sldId="4451"/>
            <ac:spMk id="157" creationId="{6148B28F-212F-4098-B1E1-6D186D91E2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1c9d0a494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1c9d0a494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17d3ea68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17d3ea68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9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1acde299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1acde299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6" name="Google Shape;3626;g95601e6ec5_0_3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7" name="Google Shape;3627;g95601e6ec5_0_3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ffectLst/>
                <a:latin typeface="Arial" panose="020B0604020202020204" pitchFamily="34" charset="0"/>
              </a:rPr>
              <a:t>ESTADO PLURINACIONAL DE BOLIVIA MINISTERIO DE MEDIO AMBIENTE Y AGUA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8" name="Google Shape;3068;g95601e6ec5_0_3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9" name="Google Shape;3069;g95601e6ec5_0_3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>
                <a:solidFill>
                  <a:srgbClr val="000000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rPr>
              <a:t>90% of rural households and do not have an internet connection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95601e6ec5_0_3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95601e6ec5_0_3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slide" Target="slide4.xml"/><Relationship Id="rId5" Type="http://schemas.openxmlformats.org/officeDocument/2006/relationships/image" Target="../media/image5.sv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https://cdn.sida.se/app/uploads/2022/06/21094118/10206294_Sida_Poverty_Toolbox_MDPA_and_MSD_webb.pdf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slide" Target="slide3.xml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/>
        </p:nvSpPr>
        <p:spPr>
          <a:xfrm>
            <a:off x="1183241" y="2225553"/>
            <a:ext cx="6903557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5200"/>
            </a:pPr>
            <a:r>
              <a:rPr lang="en" sz="3600" b="1" dirty="0">
                <a:solidFill>
                  <a:schemeClr val="dk1"/>
                </a:solidFill>
                <a:latin typeface="Fira Sans"/>
                <a:sym typeface="Fira Sans Extra Condensed Medium"/>
              </a:rPr>
              <a:t>Inclusive Markets Project</a:t>
            </a:r>
          </a:p>
          <a:p>
            <a:pPr algn="ctr">
              <a:buClr>
                <a:schemeClr val="dk1"/>
              </a:buClr>
              <a:buSzPts val="5200"/>
            </a:pPr>
            <a:r>
              <a:rPr lang="en" sz="3600" b="1" dirty="0">
                <a:solidFill>
                  <a:schemeClr val="dk1"/>
                </a:solidFill>
                <a:latin typeface="Fira Sans"/>
                <a:sym typeface="Fira Sans Extra Condensed Medium"/>
              </a:rPr>
              <a:t>Bolivia</a:t>
            </a:r>
            <a:endParaRPr sz="3600" b="1" dirty="0">
              <a:solidFill>
                <a:schemeClr val="dk1"/>
              </a:solidFill>
              <a:latin typeface="Fira Sans"/>
              <a:sym typeface="Fira Sans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988CABF-B7E0-8E15-B213-45274055E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09" y="4199640"/>
            <a:ext cx="1681181" cy="431240"/>
          </a:xfrm>
          <a:prstGeom prst="rect">
            <a:avLst/>
          </a:prstGeom>
        </p:spPr>
      </p:pic>
      <p:grpSp>
        <p:nvGrpSpPr>
          <p:cNvPr id="5" name="5 Grupo">
            <a:extLst>
              <a:ext uri="{FF2B5EF4-FFF2-40B4-BE49-F238E27FC236}">
                <a16:creationId xmlns:a16="http://schemas.microsoft.com/office/drawing/2014/main" id="{0621792C-0B62-9B3E-E13A-22C6F7214DD1}"/>
              </a:ext>
            </a:extLst>
          </p:cNvPr>
          <p:cNvGrpSpPr/>
          <p:nvPr/>
        </p:nvGrpSpPr>
        <p:grpSpPr>
          <a:xfrm>
            <a:off x="3466530" y="178186"/>
            <a:ext cx="2210937" cy="854058"/>
            <a:chOff x="2697424" y="5751458"/>
            <a:chExt cx="2210937" cy="854058"/>
          </a:xfrm>
        </p:grpSpPr>
        <p:sp>
          <p:nvSpPr>
            <p:cNvPr id="6" name="4 Rectángulo redondeado">
              <a:extLst>
                <a:ext uri="{FF2B5EF4-FFF2-40B4-BE49-F238E27FC236}">
                  <a16:creationId xmlns:a16="http://schemas.microsoft.com/office/drawing/2014/main" id="{44ADC0A0-D719-445E-13B5-C87C6DF9843B}"/>
                </a:ext>
              </a:extLst>
            </p:cNvPr>
            <p:cNvSpPr/>
            <p:nvPr/>
          </p:nvSpPr>
          <p:spPr>
            <a:xfrm>
              <a:off x="2697424" y="5751458"/>
              <a:ext cx="2210937" cy="8540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B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2 Imagen">
              <a:extLst>
                <a:ext uri="{FF2B5EF4-FFF2-40B4-BE49-F238E27FC236}">
                  <a16:creationId xmlns:a16="http://schemas.microsoft.com/office/drawing/2014/main" id="{D3D63641-D867-4B16-5129-D441EB9C6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717" y="5901970"/>
              <a:ext cx="1974941" cy="5803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" name="Google Shape;3629;p42"/>
          <p:cNvSpPr txBox="1">
            <a:spLocks noGrp="1"/>
          </p:cNvSpPr>
          <p:nvPr>
            <p:ph type="title"/>
          </p:nvPr>
        </p:nvSpPr>
        <p:spPr>
          <a:xfrm>
            <a:off x="457550" y="322308"/>
            <a:ext cx="6579300" cy="4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2400" dirty="0"/>
              <a:t>Climate change</a:t>
            </a:r>
            <a:r>
              <a:rPr lang="es-BO" sz="2400" dirty="0"/>
              <a:t> </a:t>
            </a:r>
            <a:r>
              <a:rPr lang="es-BO" sz="2400" dirty="0">
                <a:solidFill>
                  <a:schemeClr val="tx1"/>
                </a:solidFill>
              </a:rPr>
              <a:t>and sustainable production</a:t>
            </a:r>
          </a:p>
        </p:txBody>
      </p:sp>
      <p:grpSp>
        <p:nvGrpSpPr>
          <p:cNvPr id="3678" name="Google Shape;3678;p42"/>
          <p:cNvGrpSpPr/>
          <p:nvPr/>
        </p:nvGrpSpPr>
        <p:grpSpPr>
          <a:xfrm>
            <a:off x="4572023" y="1158429"/>
            <a:ext cx="2554721" cy="199532"/>
            <a:chOff x="4572025" y="1720752"/>
            <a:chExt cx="2554721" cy="199532"/>
          </a:xfrm>
        </p:grpSpPr>
        <p:sp>
          <p:nvSpPr>
            <p:cNvPr id="3679" name="Google Shape;3679;p42"/>
            <p:cNvSpPr/>
            <p:nvPr/>
          </p:nvSpPr>
          <p:spPr>
            <a:xfrm>
              <a:off x="6946955" y="1729206"/>
              <a:ext cx="179790" cy="191078"/>
            </a:xfrm>
            <a:custGeom>
              <a:avLst/>
              <a:gdLst/>
              <a:ahLst/>
              <a:cxnLst/>
              <a:rect l="l" t="t" r="r" b="b"/>
              <a:pathLst>
                <a:path w="3998" h="4249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2"/>
            <p:cNvSpPr/>
            <p:nvPr/>
          </p:nvSpPr>
          <p:spPr>
            <a:xfrm>
              <a:off x="6795495" y="1729206"/>
              <a:ext cx="178801" cy="191078"/>
            </a:xfrm>
            <a:custGeom>
              <a:avLst/>
              <a:gdLst/>
              <a:ahLst/>
              <a:cxnLst/>
              <a:rect l="l" t="t" r="r" b="b"/>
              <a:pathLst>
                <a:path w="3976" h="4249" extrusionOk="0">
                  <a:moveTo>
                    <a:pt x="1883" y="4248"/>
                  </a:moveTo>
                  <a:lnTo>
                    <a:pt x="0" y="4248"/>
                  </a:lnTo>
                  <a:lnTo>
                    <a:pt x="2093" y="1"/>
                  </a:lnTo>
                  <a:lnTo>
                    <a:pt x="39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2"/>
            <p:cNvSpPr/>
            <p:nvPr/>
          </p:nvSpPr>
          <p:spPr>
            <a:xfrm>
              <a:off x="6643046" y="1729206"/>
              <a:ext cx="179790" cy="191078"/>
            </a:xfrm>
            <a:custGeom>
              <a:avLst/>
              <a:gdLst/>
              <a:ahLst/>
              <a:cxnLst/>
              <a:rect l="l" t="t" r="r" b="b"/>
              <a:pathLst>
                <a:path w="3998" h="4249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2"/>
            <p:cNvSpPr/>
            <p:nvPr/>
          </p:nvSpPr>
          <p:spPr>
            <a:xfrm>
              <a:off x="6491540" y="1729206"/>
              <a:ext cx="178846" cy="191078"/>
            </a:xfrm>
            <a:custGeom>
              <a:avLst/>
              <a:gdLst/>
              <a:ahLst/>
              <a:cxnLst/>
              <a:rect l="l" t="t" r="r" b="b"/>
              <a:pathLst>
                <a:path w="3977" h="4249" extrusionOk="0">
                  <a:moveTo>
                    <a:pt x="1884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42"/>
            <p:cNvSpPr/>
            <p:nvPr/>
          </p:nvSpPr>
          <p:spPr>
            <a:xfrm>
              <a:off x="6339136" y="1729206"/>
              <a:ext cx="179745" cy="191078"/>
            </a:xfrm>
            <a:custGeom>
              <a:avLst/>
              <a:gdLst/>
              <a:ahLst/>
              <a:cxnLst/>
              <a:rect l="l" t="t" r="r" b="b"/>
              <a:pathLst>
                <a:path w="3997" h="4249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42"/>
            <p:cNvSpPr/>
            <p:nvPr/>
          </p:nvSpPr>
          <p:spPr>
            <a:xfrm>
              <a:off x="6187631" y="1729206"/>
              <a:ext cx="179790" cy="191078"/>
            </a:xfrm>
            <a:custGeom>
              <a:avLst/>
              <a:gdLst/>
              <a:ahLst/>
              <a:cxnLst/>
              <a:rect l="l" t="t" r="r" b="b"/>
              <a:pathLst>
                <a:path w="3998" h="4249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42"/>
            <p:cNvSpPr/>
            <p:nvPr/>
          </p:nvSpPr>
          <p:spPr>
            <a:xfrm>
              <a:off x="6035226" y="1729206"/>
              <a:ext cx="179745" cy="191078"/>
            </a:xfrm>
            <a:custGeom>
              <a:avLst/>
              <a:gdLst/>
              <a:ahLst/>
              <a:cxnLst/>
              <a:rect l="l" t="t" r="r" b="b"/>
              <a:pathLst>
                <a:path w="3997" h="4249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2" y="1"/>
                  </a:lnTo>
                  <a:lnTo>
                    <a:pt x="39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42"/>
            <p:cNvSpPr/>
            <p:nvPr/>
          </p:nvSpPr>
          <p:spPr>
            <a:xfrm>
              <a:off x="5883721" y="1729206"/>
              <a:ext cx="179745" cy="191078"/>
            </a:xfrm>
            <a:custGeom>
              <a:avLst/>
              <a:gdLst/>
              <a:ahLst/>
              <a:cxnLst/>
              <a:rect l="l" t="t" r="r" b="b"/>
              <a:pathLst>
                <a:path w="3997" h="4249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42"/>
            <p:cNvSpPr/>
            <p:nvPr/>
          </p:nvSpPr>
          <p:spPr>
            <a:xfrm>
              <a:off x="5732215" y="1729206"/>
              <a:ext cx="178846" cy="191078"/>
            </a:xfrm>
            <a:custGeom>
              <a:avLst/>
              <a:gdLst/>
              <a:ahLst/>
              <a:cxnLst/>
              <a:rect l="l" t="t" r="r" b="b"/>
              <a:pathLst>
                <a:path w="3977" h="4249" extrusionOk="0">
                  <a:moveTo>
                    <a:pt x="1884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42"/>
            <p:cNvSpPr/>
            <p:nvPr/>
          </p:nvSpPr>
          <p:spPr>
            <a:xfrm>
              <a:off x="5579766" y="1729206"/>
              <a:ext cx="179790" cy="191078"/>
            </a:xfrm>
            <a:custGeom>
              <a:avLst/>
              <a:gdLst/>
              <a:ahLst/>
              <a:cxnLst/>
              <a:rect l="l" t="t" r="r" b="b"/>
              <a:pathLst>
                <a:path w="3998" h="4249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42"/>
            <p:cNvSpPr/>
            <p:nvPr/>
          </p:nvSpPr>
          <p:spPr>
            <a:xfrm>
              <a:off x="5428306" y="1729206"/>
              <a:ext cx="178801" cy="191078"/>
            </a:xfrm>
            <a:custGeom>
              <a:avLst/>
              <a:gdLst/>
              <a:ahLst/>
              <a:cxnLst/>
              <a:rect l="l" t="t" r="r" b="b"/>
              <a:pathLst>
                <a:path w="3976" h="4249" extrusionOk="0">
                  <a:moveTo>
                    <a:pt x="1883" y="4248"/>
                  </a:moveTo>
                  <a:lnTo>
                    <a:pt x="0" y="4248"/>
                  </a:lnTo>
                  <a:lnTo>
                    <a:pt x="2093" y="1"/>
                  </a:lnTo>
                  <a:lnTo>
                    <a:pt x="3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42"/>
            <p:cNvSpPr/>
            <p:nvPr/>
          </p:nvSpPr>
          <p:spPr>
            <a:xfrm>
              <a:off x="5275856" y="1729206"/>
              <a:ext cx="179790" cy="191078"/>
            </a:xfrm>
            <a:custGeom>
              <a:avLst/>
              <a:gdLst/>
              <a:ahLst/>
              <a:cxnLst/>
              <a:rect l="l" t="t" r="r" b="b"/>
              <a:pathLst>
                <a:path w="3998" h="4249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42"/>
            <p:cNvSpPr/>
            <p:nvPr/>
          </p:nvSpPr>
          <p:spPr>
            <a:xfrm>
              <a:off x="5124351" y="1729206"/>
              <a:ext cx="178846" cy="191078"/>
            </a:xfrm>
            <a:custGeom>
              <a:avLst/>
              <a:gdLst/>
              <a:ahLst/>
              <a:cxnLst/>
              <a:rect l="l" t="t" r="r" b="b"/>
              <a:pathLst>
                <a:path w="3977" h="4249" extrusionOk="0">
                  <a:moveTo>
                    <a:pt x="1884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42"/>
            <p:cNvSpPr/>
            <p:nvPr/>
          </p:nvSpPr>
          <p:spPr>
            <a:xfrm>
              <a:off x="4971946" y="1729206"/>
              <a:ext cx="179745" cy="191078"/>
            </a:xfrm>
            <a:custGeom>
              <a:avLst/>
              <a:gdLst/>
              <a:ahLst/>
              <a:cxnLst/>
              <a:rect l="l" t="t" r="r" b="b"/>
              <a:pathLst>
                <a:path w="3997" h="4249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42"/>
            <p:cNvSpPr/>
            <p:nvPr/>
          </p:nvSpPr>
          <p:spPr>
            <a:xfrm>
              <a:off x="4807265" y="1729206"/>
              <a:ext cx="179790" cy="191078"/>
            </a:xfrm>
            <a:custGeom>
              <a:avLst/>
              <a:gdLst/>
              <a:ahLst/>
              <a:cxnLst/>
              <a:rect l="l" t="t" r="r" b="b"/>
              <a:pathLst>
                <a:path w="3998" h="4249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42"/>
            <p:cNvSpPr/>
            <p:nvPr/>
          </p:nvSpPr>
          <p:spPr>
            <a:xfrm>
              <a:off x="4572025" y="1720752"/>
              <a:ext cx="272923" cy="199532"/>
            </a:xfrm>
            <a:custGeom>
              <a:avLst/>
              <a:gdLst/>
              <a:ahLst/>
              <a:cxnLst/>
              <a:rect l="l" t="t" r="r" b="b"/>
              <a:pathLst>
                <a:path w="6069" h="4437" extrusionOk="0">
                  <a:moveTo>
                    <a:pt x="2219" y="1"/>
                  </a:moveTo>
                  <a:cubicBezTo>
                    <a:pt x="984" y="1"/>
                    <a:pt x="1" y="1005"/>
                    <a:pt x="1" y="2218"/>
                  </a:cubicBezTo>
                  <a:cubicBezTo>
                    <a:pt x="1" y="3453"/>
                    <a:pt x="984" y="4436"/>
                    <a:pt x="2219" y="4436"/>
                  </a:cubicBezTo>
                  <a:lnTo>
                    <a:pt x="3411" y="4436"/>
                  </a:lnTo>
                  <a:lnTo>
                    <a:pt x="6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5" name="Google Shape;3695;p42"/>
          <p:cNvGrpSpPr/>
          <p:nvPr/>
        </p:nvGrpSpPr>
        <p:grpSpPr>
          <a:xfrm>
            <a:off x="4572022" y="2247969"/>
            <a:ext cx="2554721" cy="199532"/>
            <a:chOff x="4572025" y="2573152"/>
            <a:chExt cx="2554721" cy="199532"/>
          </a:xfrm>
        </p:grpSpPr>
        <p:sp>
          <p:nvSpPr>
            <p:cNvPr id="3696" name="Google Shape;3696;p42"/>
            <p:cNvSpPr/>
            <p:nvPr/>
          </p:nvSpPr>
          <p:spPr>
            <a:xfrm>
              <a:off x="6946955" y="2576929"/>
              <a:ext cx="179790" cy="191033"/>
            </a:xfrm>
            <a:custGeom>
              <a:avLst/>
              <a:gdLst/>
              <a:ahLst/>
              <a:cxnLst/>
              <a:rect l="l" t="t" r="r" b="b"/>
              <a:pathLst>
                <a:path w="3998" h="4248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2"/>
            <p:cNvSpPr/>
            <p:nvPr/>
          </p:nvSpPr>
          <p:spPr>
            <a:xfrm>
              <a:off x="6795495" y="2576929"/>
              <a:ext cx="178801" cy="191033"/>
            </a:xfrm>
            <a:custGeom>
              <a:avLst/>
              <a:gdLst/>
              <a:ahLst/>
              <a:cxnLst/>
              <a:rect l="l" t="t" r="r" b="b"/>
              <a:pathLst>
                <a:path w="3976" h="4248" extrusionOk="0">
                  <a:moveTo>
                    <a:pt x="1883" y="4248"/>
                  </a:moveTo>
                  <a:lnTo>
                    <a:pt x="0" y="4248"/>
                  </a:lnTo>
                  <a:lnTo>
                    <a:pt x="2093" y="0"/>
                  </a:lnTo>
                  <a:lnTo>
                    <a:pt x="39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2"/>
            <p:cNvSpPr/>
            <p:nvPr/>
          </p:nvSpPr>
          <p:spPr>
            <a:xfrm>
              <a:off x="6643046" y="2576929"/>
              <a:ext cx="179790" cy="191033"/>
            </a:xfrm>
            <a:custGeom>
              <a:avLst/>
              <a:gdLst/>
              <a:ahLst/>
              <a:cxnLst/>
              <a:rect l="l" t="t" r="r" b="b"/>
              <a:pathLst>
                <a:path w="3998" h="4248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42"/>
            <p:cNvSpPr/>
            <p:nvPr/>
          </p:nvSpPr>
          <p:spPr>
            <a:xfrm>
              <a:off x="6491540" y="2576929"/>
              <a:ext cx="178846" cy="191033"/>
            </a:xfrm>
            <a:custGeom>
              <a:avLst/>
              <a:gdLst/>
              <a:ahLst/>
              <a:cxnLst/>
              <a:rect l="l" t="t" r="r" b="b"/>
              <a:pathLst>
                <a:path w="3977" h="4248" extrusionOk="0">
                  <a:moveTo>
                    <a:pt x="1884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42"/>
            <p:cNvSpPr/>
            <p:nvPr/>
          </p:nvSpPr>
          <p:spPr>
            <a:xfrm>
              <a:off x="6339136" y="2576929"/>
              <a:ext cx="179745" cy="191033"/>
            </a:xfrm>
            <a:custGeom>
              <a:avLst/>
              <a:gdLst/>
              <a:ahLst/>
              <a:cxnLst/>
              <a:rect l="l" t="t" r="r" b="b"/>
              <a:pathLst>
                <a:path w="3997" h="4248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42"/>
            <p:cNvSpPr/>
            <p:nvPr/>
          </p:nvSpPr>
          <p:spPr>
            <a:xfrm>
              <a:off x="6187631" y="2576929"/>
              <a:ext cx="179790" cy="191033"/>
            </a:xfrm>
            <a:custGeom>
              <a:avLst/>
              <a:gdLst/>
              <a:ahLst/>
              <a:cxnLst/>
              <a:rect l="l" t="t" r="r" b="b"/>
              <a:pathLst>
                <a:path w="3998" h="4248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42"/>
            <p:cNvSpPr/>
            <p:nvPr/>
          </p:nvSpPr>
          <p:spPr>
            <a:xfrm>
              <a:off x="6035226" y="2576929"/>
              <a:ext cx="179745" cy="191033"/>
            </a:xfrm>
            <a:custGeom>
              <a:avLst/>
              <a:gdLst/>
              <a:ahLst/>
              <a:cxnLst/>
              <a:rect l="l" t="t" r="r" b="b"/>
              <a:pathLst>
                <a:path w="3997" h="4248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2" y="0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42"/>
            <p:cNvSpPr/>
            <p:nvPr/>
          </p:nvSpPr>
          <p:spPr>
            <a:xfrm>
              <a:off x="5883721" y="2576929"/>
              <a:ext cx="179745" cy="191033"/>
            </a:xfrm>
            <a:custGeom>
              <a:avLst/>
              <a:gdLst/>
              <a:ahLst/>
              <a:cxnLst/>
              <a:rect l="l" t="t" r="r" b="b"/>
              <a:pathLst>
                <a:path w="3997" h="4248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42"/>
            <p:cNvSpPr/>
            <p:nvPr/>
          </p:nvSpPr>
          <p:spPr>
            <a:xfrm>
              <a:off x="5732215" y="2576929"/>
              <a:ext cx="178846" cy="191033"/>
            </a:xfrm>
            <a:custGeom>
              <a:avLst/>
              <a:gdLst/>
              <a:ahLst/>
              <a:cxnLst/>
              <a:rect l="l" t="t" r="r" b="b"/>
              <a:pathLst>
                <a:path w="3977" h="4248" extrusionOk="0">
                  <a:moveTo>
                    <a:pt x="1884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42"/>
            <p:cNvSpPr/>
            <p:nvPr/>
          </p:nvSpPr>
          <p:spPr>
            <a:xfrm>
              <a:off x="5579766" y="2576929"/>
              <a:ext cx="179790" cy="191033"/>
            </a:xfrm>
            <a:custGeom>
              <a:avLst/>
              <a:gdLst/>
              <a:ahLst/>
              <a:cxnLst/>
              <a:rect l="l" t="t" r="r" b="b"/>
              <a:pathLst>
                <a:path w="3998" h="4248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42"/>
            <p:cNvSpPr/>
            <p:nvPr/>
          </p:nvSpPr>
          <p:spPr>
            <a:xfrm>
              <a:off x="5428306" y="2576929"/>
              <a:ext cx="178801" cy="191033"/>
            </a:xfrm>
            <a:custGeom>
              <a:avLst/>
              <a:gdLst/>
              <a:ahLst/>
              <a:cxnLst/>
              <a:rect l="l" t="t" r="r" b="b"/>
              <a:pathLst>
                <a:path w="3976" h="4248" extrusionOk="0">
                  <a:moveTo>
                    <a:pt x="1883" y="4248"/>
                  </a:moveTo>
                  <a:lnTo>
                    <a:pt x="0" y="4248"/>
                  </a:lnTo>
                  <a:lnTo>
                    <a:pt x="2093" y="0"/>
                  </a:lnTo>
                  <a:lnTo>
                    <a:pt x="39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2"/>
            <p:cNvSpPr/>
            <p:nvPr/>
          </p:nvSpPr>
          <p:spPr>
            <a:xfrm>
              <a:off x="5275856" y="2576929"/>
              <a:ext cx="179790" cy="191033"/>
            </a:xfrm>
            <a:custGeom>
              <a:avLst/>
              <a:gdLst/>
              <a:ahLst/>
              <a:cxnLst/>
              <a:rect l="l" t="t" r="r" b="b"/>
              <a:pathLst>
                <a:path w="3998" h="4248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2"/>
            <p:cNvSpPr/>
            <p:nvPr/>
          </p:nvSpPr>
          <p:spPr>
            <a:xfrm>
              <a:off x="5124351" y="2576929"/>
              <a:ext cx="178846" cy="191033"/>
            </a:xfrm>
            <a:custGeom>
              <a:avLst/>
              <a:gdLst/>
              <a:ahLst/>
              <a:cxnLst/>
              <a:rect l="l" t="t" r="r" b="b"/>
              <a:pathLst>
                <a:path w="3977" h="4248" extrusionOk="0">
                  <a:moveTo>
                    <a:pt x="1884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2"/>
            <p:cNvSpPr/>
            <p:nvPr/>
          </p:nvSpPr>
          <p:spPr>
            <a:xfrm>
              <a:off x="4971946" y="2576929"/>
              <a:ext cx="179745" cy="191033"/>
            </a:xfrm>
            <a:custGeom>
              <a:avLst/>
              <a:gdLst/>
              <a:ahLst/>
              <a:cxnLst/>
              <a:rect l="l" t="t" r="r" b="b"/>
              <a:pathLst>
                <a:path w="3997" h="4248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2"/>
            <p:cNvSpPr/>
            <p:nvPr/>
          </p:nvSpPr>
          <p:spPr>
            <a:xfrm>
              <a:off x="4807265" y="2576929"/>
              <a:ext cx="179790" cy="191033"/>
            </a:xfrm>
            <a:custGeom>
              <a:avLst/>
              <a:gdLst/>
              <a:ahLst/>
              <a:cxnLst/>
              <a:rect l="l" t="t" r="r" b="b"/>
              <a:pathLst>
                <a:path w="3998" h="4248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2"/>
            <p:cNvSpPr/>
            <p:nvPr/>
          </p:nvSpPr>
          <p:spPr>
            <a:xfrm>
              <a:off x="4572025" y="2573152"/>
              <a:ext cx="272923" cy="199532"/>
            </a:xfrm>
            <a:custGeom>
              <a:avLst/>
              <a:gdLst/>
              <a:ahLst/>
              <a:cxnLst/>
              <a:rect l="l" t="t" r="r" b="b"/>
              <a:pathLst>
                <a:path w="6069" h="4437" extrusionOk="0">
                  <a:moveTo>
                    <a:pt x="2219" y="1"/>
                  </a:moveTo>
                  <a:cubicBezTo>
                    <a:pt x="984" y="1"/>
                    <a:pt x="1" y="984"/>
                    <a:pt x="1" y="2218"/>
                  </a:cubicBezTo>
                  <a:cubicBezTo>
                    <a:pt x="1" y="3432"/>
                    <a:pt x="984" y="4436"/>
                    <a:pt x="2219" y="4436"/>
                  </a:cubicBezTo>
                  <a:lnTo>
                    <a:pt x="3411" y="4436"/>
                  </a:lnTo>
                  <a:lnTo>
                    <a:pt x="60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2" name="Google Shape;3712;p42"/>
          <p:cNvGrpSpPr/>
          <p:nvPr/>
        </p:nvGrpSpPr>
        <p:grpSpPr>
          <a:xfrm>
            <a:off x="4572021" y="3175671"/>
            <a:ext cx="2554721" cy="199532"/>
            <a:chOff x="4572025" y="3424607"/>
            <a:chExt cx="2554721" cy="199532"/>
          </a:xfrm>
        </p:grpSpPr>
        <p:sp>
          <p:nvSpPr>
            <p:cNvPr id="3713" name="Google Shape;3713;p42"/>
            <p:cNvSpPr/>
            <p:nvPr/>
          </p:nvSpPr>
          <p:spPr>
            <a:xfrm>
              <a:off x="6946955" y="3424607"/>
              <a:ext cx="179790" cy="191078"/>
            </a:xfrm>
            <a:custGeom>
              <a:avLst/>
              <a:gdLst/>
              <a:ahLst/>
              <a:cxnLst/>
              <a:rect l="l" t="t" r="r" b="b"/>
              <a:pathLst>
                <a:path w="3998" h="4249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2"/>
            <p:cNvSpPr/>
            <p:nvPr/>
          </p:nvSpPr>
          <p:spPr>
            <a:xfrm>
              <a:off x="6795495" y="3424607"/>
              <a:ext cx="178801" cy="191078"/>
            </a:xfrm>
            <a:custGeom>
              <a:avLst/>
              <a:gdLst/>
              <a:ahLst/>
              <a:cxnLst/>
              <a:rect l="l" t="t" r="r" b="b"/>
              <a:pathLst>
                <a:path w="3976" h="4249" extrusionOk="0">
                  <a:moveTo>
                    <a:pt x="1883" y="4248"/>
                  </a:moveTo>
                  <a:lnTo>
                    <a:pt x="0" y="4248"/>
                  </a:lnTo>
                  <a:lnTo>
                    <a:pt x="2093" y="1"/>
                  </a:lnTo>
                  <a:lnTo>
                    <a:pt x="39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2"/>
            <p:cNvSpPr/>
            <p:nvPr/>
          </p:nvSpPr>
          <p:spPr>
            <a:xfrm>
              <a:off x="6643046" y="3424607"/>
              <a:ext cx="179790" cy="191078"/>
            </a:xfrm>
            <a:custGeom>
              <a:avLst/>
              <a:gdLst/>
              <a:ahLst/>
              <a:cxnLst/>
              <a:rect l="l" t="t" r="r" b="b"/>
              <a:pathLst>
                <a:path w="3998" h="4249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42"/>
            <p:cNvSpPr/>
            <p:nvPr/>
          </p:nvSpPr>
          <p:spPr>
            <a:xfrm>
              <a:off x="6491540" y="3424607"/>
              <a:ext cx="178846" cy="191078"/>
            </a:xfrm>
            <a:custGeom>
              <a:avLst/>
              <a:gdLst/>
              <a:ahLst/>
              <a:cxnLst/>
              <a:rect l="l" t="t" r="r" b="b"/>
              <a:pathLst>
                <a:path w="3977" h="4249" extrusionOk="0">
                  <a:moveTo>
                    <a:pt x="1884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42"/>
            <p:cNvSpPr/>
            <p:nvPr/>
          </p:nvSpPr>
          <p:spPr>
            <a:xfrm>
              <a:off x="6339136" y="3424607"/>
              <a:ext cx="179745" cy="191078"/>
            </a:xfrm>
            <a:custGeom>
              <a:avLst/>
              <a:gdLst/>
              <a:ahLst/>
              <a:cxnLst/>
              <a:rect l="l" t="t" r="r" b="b"/>
              <a:pathLst>
                <a:path w="3997" h="4249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42"/>
            <p:cNvSpPr/>
            <p:nvPr/>
          </p:nvSpPr>
          <p:spPr>
            <a:xfrm>
              <a:off x="6187631" y="3424607"/>
              <a:ext cx="179790" cy="191078"/>
            </a:xfrm>
            <a:custGeom>
              <a:avLst/>
              <a:gdLst/>
              <a:ahLst/>
              <a:cxnLst/>
              <a:rect l="l" t="t" r="r" b="b"/>
              <a:pathLst>
                <a:path w="3998" h="4249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42"/>
            <p:cNvSpPr/>
            <p:nvPr/>
          </p:nvSpPr>
          <p:spPr>
            <a:xfrm>
              <a:off x="6035226" y="3424607"/>
              <a:ext cx="179745" cy="191078"/>
            </a:xfrm>
            <a:custGeom>
              <a:avLst/>
              <a:gdLst/>
              <a:ahLst/>
              <a:cxnLst/>
              <a:rect l="l" t="t" r="r" b="b"/>
              <a:pathLst>
                <a:path w="3997" h="4249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2" y="1"/>
                  </a:lnTo>
                  <a:lnTo>
                    <a:pt x="39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42"/>
            <p:cNvSpPr/>
            <p:nvPr/>
          </p:nvSpPr>
          <p:spPr>
            <a:xfrm>
              <a:off x="5883721" y="3424607"/>
              <a:ext cx="179745" cy="191078"/>
            </a:xfrm>
            <a:custGeom>
              <a:avLst/>
              <a:gdLst/>
              <a:ahLst/>
              <a:cxnLst/>
              <a:rect l="l" t="t" r="r" b="b"/>
              <a:pathLst>
                <a:path w="3997" h="4249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42"/>
            <p:cNvSpPr/>
            <p:nvPr/>
          </p:nvSpPr>
          <p:spPr>
            <a:xfrm>
              <a:off x="5732215" y="3424607"/>
              <a:ext cx="178846" cy="191078"/>
            </a:xfrm>
            <a:custGeom>
              <a:avLst/>
              <a:gdLst/>
              <a:ahLst/>
              <a:cxnLst/>
              <a:rect l="l" t="t" r="r" b="b"/>
              <a:pathLst>
                <a:path w="3977" h="4249" extrusionOk="0">
                  <a:moveTo>
                    <a:pt x="1884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42"/>
            <p:cNvSpPr/>
            <p:nvPr/>
          </p:nvSpPr>
          <p:spPr>
            <a:xfrm>
              <a:off x="5579766" y="3424607"/>
              <a:ext cx="179790" cy="191078"/>
            </a:xfrm>
            <a:custGeom>
              <a:avLst/>
              <a:gdLst/>
              <a:ahLst/>
              <a:cxnLst/>
              <a:rect l="l" t="t" r="r" b="b"/>
              <a:pathLst>
                <a:path w="3998" h="4249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42"/>
            <p:cNvSpPr/>
            <p:nvPr/>
          </p:nvSpPr>
          <p:spPr>
            <a:xfrm>
              <a:off x="5428306" y="3424607"/>
              <a:ext cx="178801" cy="191078"/>
            </a:xfrm>
            <a:custGeom>
              <a:avLst/>
              <a:gdLst/>
              <a:ahLst/>
              <a:cxnLst/>
              <a:rect l="l" t="t" r="r" b="b"/>
              <a:pathLst>
                <a:path w="3976" h="4249" extrusionOk="0">
                  <a:moveTo>
                    <a:pt x="1883" y="4248"/>
                  </a:moveTo>
                  <a:lnTo>
                    <a:pt x="0" y="4248"/>
                  </a:lnTo>
                  <a:lnTo>
                    <a:pt x="2093" y="1"/>
                  </a:lnTo>
                  <a:lnTo>
                    <a:pt x="39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42"/>
            <p:cNvSpPr/>
            <p:nvPr/>
          </p:nvSpPr>
          <p:spPr>
            <a:xfrm>
              <a:off x="5275856" y="3424607"/>
              <a:ext cx="179790" cy="191078"/>
            </a:xfrm>
            <a:custGeom>
              <a:avLst/>
              <a:gdLst/>
              <a:ahLst/>
              <a:cxnLst/>
              <a:rect l="l" t="t" r="r" b="b"/>
              <a:pathLst>
                <a:path w="3998" h="4249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42"/>
            <p:cNvSpPr/>
            <p:nvPr/>
          </p:nvSpPr>
          <p:spPr>
            <a:xfrm>
              <a:off x="5124351" y="3424607"/>
              <a:ext cx="178846" cy="191078"/>
            </a:xfrm>
            <a:custGeom>
              <a:avLst/>
              <a:gdLst/>
              <a:ahLst/>
              <a:cxnLst/>
              <a:rect l="l" t="t" r="r" b="b"/>
              <a:pathLst>
                <a:path w="3977" h="4249" extrusionOk="0">
                  <a:moveTo>
                    <a:pt x="1884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42"/>
            <p:cNvSpPr/>
            <p:nvPr/>
          </p:nvSpPr>
          <p:spPr>
            <a:xfrm>
              <a:off x="4971946" y="3424607"/>
              <a:ext cx="179745" cy="191078"/>
            </a:xfrm>
            <a:custGeom>
              <a:avLst/>
              <a:gdLst/>
              <a:ahLst/>
              <a:cxnLst/>
              <a:rect l="l" t="t" r="r" b="b"/>
              <a:pathLst>
                <a:path w="3997" h="4249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42"/>
            <p:cNvSpPr/>
            <p:nvPr/>
          </p:nvSpPr>
          <p:spPr>
            <a:xfrm>
              <a:off x="4807265" y="3424607"/>
              <a:ext cx="179790" cy="191078"/>
            </a:xfrm>
            <a:custGeom>
              <a:avLst/>
              <a:gdLst/>
              <a:ahLst/>
              <a:cxnLst/>
              <a:rect l="l" t="t" r="r" b="b"/>
              <a:pathLst>
                <a:path w="3998" h="4249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1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42"/>
            <p:cNvSpPr/>
            <p:nvPr/>
          </p:nvSpPr>
          <p:spPr>
            <a:xfrm>
              <a:off x="4572025" y="3424607"/>
              <a:ext cx="272923" cy="199532"/>
            </a:xfrm>
            <a:custGeom>
              <a:avLst/>
              <a:gdLst/>
              <a:ahLst/>
              <a:cxnLst/>
              <a:rect l="l" t="t" r="r" b="b"/>
              <a:pathLst>
                <a:path w="6069" h="4437" extrusionOk="0">
                  <a:moveTo>
                    <a:pt x="2219" y="1"/>
                  </a:moveTo>
                  <a:cubicBezTo>
                    <a:pt x="984" y="1"/>
                    <a:pt x="1" y="1005"/>
                    <a:pt x="1" y="2219"/>
                  </a:cubicBezTo>
                  <a:cubicBezTo>
                    <a:pt x="1" y="3453"/>
                    <a:pt x="984" y="4436"/>
                    <a:pt x="2219" y="4436"/>
                  </a:cubicBezTo>
                  <a:lnTo>
                    <a:pt x="3411" y="4436"/>
                  </a:lnTo>
                  <a:lnTo>
                    <a:pt x="60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9" name="Google Shape;3729;p42"/>
          <p:cNvGrpSpPr/>
          <p:nvPr/>
        </p:nvGrpSpPr>
        <p:grpSpPr>
          <a:xfrm>
            <a:off x="4572025" y="4385614"/>
            <a:ext cx="2554721" cy="208006"/>
            <a:chOff x="4572025" y="4266663"/>
            <a:chExt cx="2554721" cy="208006"/>
          </a:xfrm>
        </p:grpSpPr>
        <p:sp>
          <p:nvSpPr>
            <p:cNvPr id="3730" name="Google Shape;3730;p42"/>
            <p:cNvSpPr/>
            <p:nvPr/>
          </p:nvSpPr>
          <p:spPr>
            <a:xfrm>
              <a:off x="6946955" y="4266663"/>
              <a:ext cx="179790" cy="191033"/>
            </a:xfrm>
            <a:custGeom>
              <a:avLst/>
              <a:gdLst/>
              <a:ahLst/>
              <a:cxnLst/>
              <a:rect l="l" t="t" r="r" b="b"/>
              <a:pathLst>
                <a:path w="3998" h="4248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42"/>
            <p:cNvSpPr/>
            <p:nvPr/>
          </p:nvSpPr>
          <p:spPr>
            <a:xfrm>
              <a:off x="6795495" y="4266663"/>
              <a:ext cx="178801" cy="191033"/>
            </a:xfrm>
            <a:custGeom>
              <a:avLst/>
              <a:gdLst/>
              <a:ahLst/>
              <a:cxnLst/>
              <a:rect l="l" t="t" r="r" b="b"/>
              <a:pathLst>
                <a:path w="3976" h="4248" extrusionOk="0">
                  <a:moveTo>
                    <a:pt x="1883" y="4248"/>
                  </a:moveTo>
                  <a:lnTo>
                    <a:pt x="0" y="4248"/>
                  </a:lnTo>
                  <a:lnTo>
                    <a:pt x="2093" y="0"/>
                  </a:lnTo>
                  <a:lnTo>
                    <a:pt x="39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42"/>
            <p:cNvSpPr/>
            <p:nvPr/>
          </p:nvSpPr>
          <p:spPr>
            <a:xfrm>
              <a:off x="6643046" y="4266663"/>
              <a:ext cx="179790" cy="191033"/>
            </a:xfrm>
            <a:custGeom>
              <a:avLst/>
              <a:gdLst/>
              <a:ahLst/>
              <a:cxnLst/>
              <a:rect l="l" t="t" r="r" b="b"/>
              <a:pathLst>
                <a:path w="3998" h="4248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42"/>
            <p:cNvSpPr/>
            <p:nvPr/>
          </p:nvSpPr>
          <p:spPr>
            <a:xfrm>
              <a:off x="6491540" y="4266663"/>
              <a:ext cx="178846" cy="191033"/>
            </a:xfrm>
            <a:custGeom>
              <a:avLst/>
              <a:gdLst/>
              <a:ahLst/>
              <a:cxnLst/>
              <a:rect l="l" t="t" r="r" b="b"/>
              <a:pathLst>
                <a:path w="3977" h="4248" extrusionOk="0">
                  <a:moveTo>
                    <a:pt x="1884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42"/>
            <p:cNvSpPr/>
            <p:nvPr/>
          </p:nvSpPr>
          <p:spPr>
            <a:xfrm>
              <a:off x="6339136" y="4266663"/>
              <a:ext cx="179745" cy="191033"/>
            </a:xfrm>
            <a:custGeom>
              <a:avLst/>
              <a:gdLst/>
              <a:ahLst/>
              <a:cxnLst/>
              <a:rect l="l" t="t" r="r" b="b"/>
              <a:pathLst>
                <a:path w="3997" h="4248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42"/>
            <p:cNvSpPr/>
            <p:nvPr/>
          </p:nvSpPr>
          <p:spPr>
            <a:xfrm>
              <a:off x="6187631" y="4266663"/>
              <a:ext cx="179790" cy="191033"/>
            </a:xfrm>
            <a:custGeom>
              <a:avLst/>
              <a:gdLst/>
              <a:ahLst/>
              <a:cxnLst/>
              <a:rect l="l" t="t" r="r" b="b"/>
              <a:pathLst>
                <a:path w="3998" h="4248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2"/>
            <p:cNvSpPr/>
            <p:nvPr/>
          </p:nvSpPr>
          <p:spPr>
            <a:xfrm>
              <a:off x="6035226" y="4266663"/>
              <a:ext cx="179745" cy="191033"/>
            </a:xfrm>
            <a:custGeom>
              <a:avLst/>
              <a:gdLst/>
              <a:ahLst/>
              <a:cxnLst/>
              <a:rect l="l" t="t" r="r" b="b"/>
              <a:pathLst>
                <a:path w="3997" h="4248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2" y="0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2"/>
            <p:cNvSpPr/>
            <p:nvPr/>
          </p:nvSpPr>
          <p:spPr>
            <a:xfrm>
              <a:off x="5883721" y="4266663"/>
              <a:ext cx="179745" cy="191033"/>
            </a:xfrm>
            <a:custGeom>
              <a:avLst/>
              <a:gdLst/>
              <a:ahLst/>
              <a:cxnLst/>
              <a:rect l="l" t="t" r="r" b="b"/>
              <a:pathLst>
                <a:path w="3997" h="4248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2"/>
            <p:cNvSpPr/>
            <p:nvPr/>
          </p:nvSpPr>
          <p:spPr>
            <a:xfrm>
              <a:off x="5732215" y="4266663"/>
              <a:ext cx="178846" cy="191033"/>
            </a:xfrm>
            <a:custGeom>
              <a:avLst/>
              <a:gdLst/>
              <a:ahLst/>
              <a:cxnLst/>
              <a:rect l="l" t="t" r="r" b="b"/>
              <a:pathLst>
                <a:path w="3977" h="4248" extrusionOk="0">
                  <a:moveTo>
                    <a:pt x="1884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2"/>
            <p:cNvSpPr/>
            <p:nvPr/>
          </p:nvSpPr>
          <p:spPr>
            <a:xfrm>
              <a:off x="5579766" y="4266663"/>
              <a:ext cx="179790" cy="191033"/>
            </a:xfrm>
            <a:custGeom>
              <a:avLst/>
              <a:gdLst/>
              <a:ahLst/>
              <a:cxnLst/>
              <a:rect l="l" t="t" r="r" b="b"/>
              <a:pathLst>
                <a:path w="3998" h="4248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2"/>
            <p:cNvSpPr/>
            <p:nvPr/>
          </p:nvSpPr>
          <p:spPr>
            <a:xfrm>
              <a:off x="5428306" y="4266663"/>
              <a:ext cx="178801" cy="191033"/>
            </a:xfrm>
            <a:custGeom>
              <a:avLst/>
              <a:gdLst/>
              <a:ahLst/>
              <a:cxnLst/>
              <a:rect l="l" t="t" r="r" b="b"/>
              <a:pathLst>
                <a:path w="3976" h="4248" extrusionOk="0">
                  <a:moveTo>
                    <a:pt x="1883" y="4248"/>
                  </a:moveTo>
                  <a:lnTo>
                    <a:pt x="0" y="4248"/>
                  </a:lnTo>
                  <a:lnTo>
                    <a:pt x="2093" y="0"/>
                  </a:lnTo>
                  <a:lnTo>
                    <a:pt x="39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2"/>
            <p:cNvSpPr/>
            <p:nvPr/>
          </p:nvSpPr>
          <p:spPr>
            <a:xfrm>
              <a:off x="5275856" y="4266663"/>
              <a:ext cx="179790" cy="191033"/>
            </a:xfrm>
            <a:custGeom>
              <a:avLst/>
              <a:gdLst/>
              <a:ahLst/>
              <a:cxnLst/>
              <a:rect l="l" t="t" r="r" b="b"/>
              <a:pathLst>
                <a:path w="3998" h="4248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2"/>
            <p:cNvSpPr/>
            <p:nvPr/>
          </p:nvSpPr>
          <p:spPr>
            <a:xfrm>
              <a:off x="5124351" y="4266663"/>
              <a:ext cx="178846" cy="191033"/>
            </a:xfrm>
            <a:custGeom>
              <a:avLst/>
              <a:gdLst/>
              <a:ahLst/>
              <a:cxnLst/>
              <a:rect l="l" t="t" r="r" b="b"/>
              <a:pathLst>
                <a:path w="3977" h="4248" extrusionOk="0">
                  <a:moveTo>
                    <a:pt x="1884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2"/>
            <p:cNvSpPr/>
            <p:nvPr/>
          </p:nvSpPr>
          <p:spPr>
            <a:xfrm>
              <a:off x="4971946" y="4266663"/>
              <a:ext cx="179745" cy="191033"/>
            </a:xfrm>
            <a:custGeom>
              <a:avLst/>
              <a:gdLst/>
              <a:ahLst/>
              <a:cxnLst/>
              <a:rect l="l" t="t" r="r" b="b"/>
              <a:pathLst>
                <a:path w="3997" h="4248" extrusionOk="0">
                  <a:moveTo>
                    <a:pt x="1904" y="4248"/>
                  </a:moveTo>
                  <a:lnTo>
                    <a:pt x="0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2"/>
            <p:cNvSpPr/>
            <p:nvPr/>
          </p:nvSpPr>
          <p:spPr>
            <a:xfrm>
              <a:off x="4807265" y="4266663"/>
              <a:ext cx="179790" cy="191033"/>
            </a:xfrm>
            <a:custGeom>
              <a:avLst/>
              <a:gdLst/>
              <a:ahLst/>
              <a:cxnLst/>
              <a:rect l="l" t="t" r="r" b="b"/>
              <a:pathLst>
                <a:path w="3998" h="4248" extrusionOk="0">
                  <a:moveTo>
                    <a:pt x="1905" y="4248"/>
                  </a:moveTo>
                  <a:lnTo>
                    <a:pt x="1" y="4248"/>
                  </a:lnTo>
                  <a:lnTo>
                    <a:pt x="2093" y="0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2"/>
            <p:cNvSpPr/>
            <p:nvPr/>
          </p:nvSpPr>
          <p:spPr>
            <a:xfrm>
              <a:off x="4572025" y="4276082"/>
              <a:ext cx="272923" cy="198588"/>
            </a:xfrm>
            <a:custGeom>
              <a:avLst/>
              <a:gdLst/>
              <a:ahLst/>
              <a:cxnLst/>
              <a:rect l="l" t="t" r="r" b="b"/>
              <a:pathLst>
                <a:path w="6069" h="4416" extrusionOk="0">
                  <a:moveTo>
                    <a:pt x="2219" y="1"/>
                  </a:moveTo>
                  <a:cubicBezTo>
                    <a:pt x="984" y="1"/>
                    <a:pt x="1" y="984"/>
                    <a:pt x="1" y="2219"/>
                  </a:cubicBezTo>
                  <a:cubicBezTo>
                    <a:pt x="1" y="3432"/>
                    <a:pt x="984" y="4416"/>
                    <a:pt x="2219" y="4416"/>
                  </a:cubicBezTo>
                  <a:lnTo>
                    <a:pt x="3411" y="4416"/>
                  </a:lnTo>
                  <a:lnTo>
                    <a:pt x="60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5" name="Google Shape;3805;p42"/>
          <p:cNvSpPr/>
          <p:nvPr/>
        </p:nvSpPr>
        <p:spPr>
          <a:xfrm>
            <a:off x="721725" y="1142056"/>
            <a:ext cx="3492900" cy="546600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457200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rPr>
              <a:t>Decrease use of chemical inputs</a:t>
            </a:r>
          </a:p>
        </p:txBody>
      </p:sp>
      <p:sp>
        <p:nvSpPr>
          <p:cNvPr id="3806" name="Google Shape;3806;p42"/>
          <p:cNvSpPr/>
          <p:nvPr/>
        </p:nvSpPr>
        <p:spPr>
          <a:xfrm>
            <a:off x="721725" y="2153716"/>
            <a:ext cx="3492900" cy="546600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457200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>
                <a:latin typeface="Fira Sans" panose="020B0503050000020004" pitchFamily="34" charset="0"/>
                <a:ea typeface="Roboto"/>
                <a:cs typeface="Roboto"/>
                <a:sym typeface="Roboto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rPr>
              <a:t>egenerative agriculture </a:t>
            </a:r>
          </a:p>
        </p:txBody>
      </p:sp>
      <p:sp>
        <p:nvSpPr>
          <p:cNvPr id="3807" name="Google Shape;3807;p42"/>
          <p:cNvSpPr/>
          <p:nvPr/>
        </p:nvSpPr>
        <p:spPr>
          <a:xfrm>
            <a:off x="721725" y="3166676"/>
            <a:ext cx="3492900" cy="546600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457200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rPr>
              <a:t>Valorization of forest resources</a:t>
            </a:r>
          </a:p>
        </p:txBody>
      </p:sp>
      <p:sp>
        <p:nvSpPr>
          <p:cNvPr id="3808" name="Google Shape;3808;p42"/>
          <p:cNvSpPr/>
          <p:nvPr/>
        </p:nvSpPr>
        <p:spPr>
          <a:xfrm>
            <a:off x="721725" y="4212326"/>
            <a:ext cx="3492900" cy="546600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457200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rPr>
              <a:t>Increased rational use of water</a:t>
            </a:r>
          </a:p>
        </p:txBody>
      </p:sp>
      <p:sp>
        <p:nvSpPr>
          <p:cNvPr id="3809" name="Google Shape;3809;p42"/>
          <p:cNvSpPr/>
          <p:nvPr/>
        </p:nvSpPr>
        <p:spPr>
          <a:xfrm>
            <a:off x="447275" y="1142056"/>
            <a:ext cx="547291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82"/>
                  <a:pt x="21382" y="27520"/>
                  <a:pt x="13777" y="27520"/>
                </a:cubicBezTo>
                <a:cubicBezTo>
                  <a:pt x="6171" y="27520"/>
                  <a:pt x="0" y="21382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000000"/>
              </a:solidFill>
              <a:latin typeface="Fira Sans" panose="020B05030500000200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3810" name="Google Shape;3810;p42"/>
          <p:cNvSpPr/>
          <p:nvPr/>
        </p:nvSpPr>
        <p:spPr>
          <a:xfrm>
            <a:off x="447275" y="2152725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3811" name="Google Shape;3811;p42"/>
          <p:cNvSpPr/>
          <p:nvPr/>
        </p:nvSpPr>
        <p:spPr>
          <a:xfrm>
            <a:off x="447275" y="3164489"/>
            <a:ext cx="547291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3812" name="Google Shape;3812;p42"/>
          <p:cNvSpPr/>
          <p:nvPr/>
        </p:nvSpPr>
        <p:spPr>
          <a:xfrm>
            <a:off x="447275" y="4209018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grpSp>
        <p:nvGrpSpPr>
          <p:cNvPr id="22" name="Google Shape;17016;p88">
            <a:extLst>
              <a:ext uri="{FF2B5EF4-FFF2-40B4-BE49-F238E27FC236}">
                <a16:creationId xmlns:a16="http://schemas.microsoft.com/office/drawing/2014/main" id="{45242380-50CC-4F94-CB15-CBAC7D5A1937}"/>
              </a:ext>
            </a:extLst>
          </p:cNvPr>
          <p:cNvGrpSpPr/>
          <p:nvPr/>
        </p:nvGrpSpPr>
        <p:grpSpPr>
          <a:xfrm>
            <a:off x="7721942" y="2183959"/>
            <a:ext cx="387893" cy="360972"/>
            <a:chOff x="6569336" y="3348136"/>
            <a:chExt cx="387893" cy="360972"/>
          </a:xfrm>
        </p:grpSpPr>
        <p:sp>
          <p:nvSpPr>
            <p:cNvPr id="23" name="Google Shape;17017;p88">
              <a:extLst>
                <a:ext uri="{FF2B5EF4-FFF2-40B4-BE49-F238E27FC236}">
                  <a16:creationId xmlns:a16="http://schemas.microsoft.com/office/drawing/2014/main" id="{AE474C40-6DC7-5D08-4AB0-63EE734342FB}"/>
                </a:ext>
              </a:extLst>
            </p:cNvPr>
            <p:cNvSpPr/>
            <p:nvPr/>
          </p:nvSpPr>
          <p:spPr>
            <a:xfrm>
              <a:off x="6595601" y="3353405"/>
              <a:ext cx="350461" cy="350382"/>
            </a:xfrm>
            <a:custGeom>
              <a:avLst/>
              <a:gdLst/>
              <a:ahLst/>
              <a:cxnLst/>
              <a:rect l="l" t="t" r="r" b="b"/>
              <a:pathLst>
                <a:path w="13370" h="13367" extrusionOk="0">
                  <a:moveTo>
                    <a:pt x="6685" y="1"/>
                  </a:moveTo>
                  <a:cubicBezTo>
                    <a:pt x="2993" y="1"/>
                    <a:pt x="0" y="2993"/>
                    <a:pt x="0" y="6685"/>
                  </a:cubicBezTo>
                  <a:cubicBezTo>
                    <a:pt x="0" y="10374"/>
                    <a:pt x="2993" y="13367"/>
                    <a:pt x="6685" y="13367"/>
                  </a:cubicBezTo>
                  <a:cubicBezTo>
                    <a:pt x="10377" y="13367"/>
                    <a:pt x="13370" y="10374"/>
                    <a:pt x="13370" y="6685"/>
                  </a:cubicBezTo>
                  <a:cubicBezTo>
                    <a:pt x="13370" y="2993"/>
                    <a:pt x="10377" y="1"/>
                    <a:pt x="6685" y="1"/>
                  </a:cubicBezTo>
                  <a:close/>
                </a:path>
              </a:pathLst>
            </a:custGeom>
            <a:solidFill>
              <a:srgbClr val="BA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018;p88">
              <a:extLst>
                <a:ext uri="{FF2B5EF4-FFF2-40B4-BE49-F238E27FC236}">
                  <a16:creationId xmlns:a16="http://schemas.microsoft.com/office/drawing/2014/main" id="{67FC25E5-200E-B5EF-705A-D5D53B9B3C42}"/>
                </a:ext>
              </a:extLst>
            </p:cNvPr>
            <p:cNvSpPr/>
            <p:nvPr/>
          </p:nvSpPr>
          <p:spPr>
            <a:xfrm>
              <a:off x="6590516" y="3379408"/>
              <a:ext cx="329570" cy="324380"/>
            </a:xfrm>
            <a:custGeom>
              <a:avLst/>
              <a:gdLst/>
              <a:ahLst/>
              <a:cxnLst/>
              <a:rect l="l" t="t" r="r" b="b"/>
              <a:pathLst>
                <a:path w="12573" h="12375" extrusionOk="0">
                  <a:moveTo>
                    <a:pt x="3377" y="0"/>
                  </a:moveTo>
                  <a:cubicBezTo>
                    <a:pt x="1636" y="1069"/>
                    <a:pt x="479" y="2880"/>
                    <a:pt x="240" y="4913"/>
                  </a:cubicBezTo>
                  <a:cubicBezTo>
                    <a:pt x="1" y="6942"/>
                    <a:pt x="708" y="8971"/>
                    <a:pt x="2153" y="10419"/>
                  </a:cubicBezTo>
                  <a:cubicBezTo>
                    <a:pt x="3412" y="11679"/>
                    <a:pt x="5115" y="12375"/>
                    <a:pt x="6877" y="12375"/>
                  </a:cubicBezTo>
                  <a:cubicBezTo>
                    <a:pt x="7137" y="12375"/>
                    <a:pt x="7398" y="12360"/>
                    <a:pt x="7660" y="12329"/>
                  </a:cubicBezTo>
                  <a:cubicBezTo>
                    <a:pt x="9689" y="12090"/>
                    <a:pt x="11500" y="10936"/>
                    <a:pt x="12572" y="9192"/>
                  </a:cubicBezTo>
                  <a:lnTo>
                    <a:pt x="12572" y="9192"/>
                  </a:lnTo>
                  <a:cubicBezTo>
                    <a:pt x="11526" y="9839"/>
                    <a:pt x="10320" y="10184"/>
                    <a:pt x="9089" y="10184"/>
                  </a:cubicBezTo>
                  <a:cubicBezTo>
                    <a:pt x="9082" y="10184"/>
                    <a:pt x="9076" y="10184"/>
                    <a:pt x="9070" y="10184"/>
                  </a:cubicBezTo>
                  <a:cubicBezTo>
                    <a:pt x="6650" y="10184"/>
                    <a:pt x="4418" y="8876"/>
                    <a:pt x="3236" y="6762"/>
                  </a:cubicBezTo>
                  <a:cubicBezTo>
                    <a:pt x="2054" y="4649"/>
                    <a:pt x="2111" y="2061"/>
                    <a:pt x="3377" y="0"/>
                  </a:cubicBezTo>
                  <a:close/>
                </a:path>
              </a:pathLst>
            </a:custGeom>
            <a:solidFill>
              <a:srgbClr val="7896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019;p88">
              <a:extLst>
                <a:ext uri="{FF2B5EF4-FFF2-40B4-BE49-F238E27FC236}">
                  <a16:creationId xmlns:a16="http://schemas.microsoft.com/office/drawing/2014/main" id="{776B0B84-4C82-564C-B0DF-8FA3993A6C2D}"/>
                </a:ext>
              </a:extLst>
            </p:cNvPr>
            <p:cNvSpPr/>
            <p:nvPr/>
          </p:nvSpPr>
          <p:spPr>
            <a:xfrm>
              <a:off x="6780504" y="3544337"/>
              <a:ext cx="32477" cy="24142"/>
            </a:xfrm>
            <a:custGeom>
              <a:avLst/>
              <a:gdLst/>
              <a:ahLst/>
              <a:cxnLst/>
              <a:rect l="l" t="t" r="r" b="b"/>
              <a:pathLst>
                <a:path w="1239" h="921" extrusionOk="0">
                  <a:moveTo>
                    <a:pt x="412" y="0"/>
                  </a:moveTo>
                  <a:cubicBezTo>
                    <a:pt x="325" y="0"/>
                    <a:pt x="246" y="51"/>
                    <a:pt x="211" y="129"/>
                  </a:cubicBezTo>
                  <a:lnTo>
                    <a:pt x="32" y="541"/>
                  </a:lnTo>
                  <a:cubicBezTo>
                    <a:pt x="0" y="614"/>
                    <a:pt x="35" y="699"/>
                    <a:pt x="113" y="731"/>
                  </a:cubicBezTo>
                  <a:lnTo>
                    <a:pt x="595" y="906"/>
                  </a:lnTo>
                  <a:cubicBezTo>
                    <a:pt x="619" y="916"/>
                    <a:pt x="644" y="921"/>
                    <a:pt x="670" y="921"/>
                  </a:cubicBezTo>
                  <a:cubicBezTo>
                    <a:pt x="735" y="921"/>
                    <a:pt x="800" y="889"/>
                    <a:pt x="841" y="836"/>
                  </a:cubicBezTo>
                  <a:lnTo>
                    <a:pt x="1140" y="439"/>
                  </a:lnTo>
                  <a:cubicBezTo>
                    <a:pt x="1238" y="312"/>
                    <a:pt x="1164" y="126"/>
                    <a:pt x="1006" y="98"/>
                  </a:cubicBezTo>
                  <a:lnTo>
                    <a:pt x="443" y="3"/>
                  </a:lnTo>
                  <a:cubicBezTo>
                    <a:pt x="433" y="1"/>
                    <a:pt x="422" y="0"/>
                    <a:pt x="412" y="0"/>
                  </a:cubicBezTo>
                  <a:close/>
                </a:path>
              </a:pathLst>
            </a:custGeom>
            <a:solidFill>
              <a:srgbClr val="DCE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020;p88">
              <a:extLst>
                <a:ext uri="{FF2B5EF4-FFF2-40B4-BE49-F238E27FC236}">
                  <a16:creationId xmlns:a16="http://schemas.microsoft.com/office/drawing/2014/main" id="{A84D05F9-32AB-FB8B-96E9-A6B1B409E0E4}"/>
                </a:ext>
              </a:extLst>
            </p:cNvPr>
            <p:cNvSpPr/>
            <p:nvPr/>
          </p:nvSpPr>
          <p:spPr>
            <a:xfrm>
              <a:off x="6834135" y="3547325"/>
              <a:ext cx="38113" cy="22333"/>
            </a:xfrm>
            <a:custGeom>
              <a:avLst/>
              <a:gdLst/>
              <a:ahLst/>
              <a:cxnLst/>
              <a:rect l="l" t="t" r="r" b="b"/>
              <a:pathLst>
                <a:path w="1454" h="852" extrusionOk="0">
                  <a:moveTo>
                    <a:pt x="712" y="1"/>
                  </a:moveTo>
                  <a:cubicBezTo>
                    <a:pt x="651" y="1"/>
                    <a:pt x="589" y="13"/>
                    <a:pt x="532" y="40"/>
                  </a:cubicBezTo>
                  <a:lnTo>
                    <a:pt x="110" y="233"/>
                  </a:lnTo>
                  <a:cubicBezTo>
                    <a:pt x="1" y="286"/>
                    <a:pt x="1" y="444"/>
                    <a:pt x="113" y="493"/>
                  </a:cubicBezTo>
                  <a:lnTo>
                    <a:pt x="817" y="813"/>
                  </a:lnTo>
                  <a:cubicBezTo>
                    <a:pt x="874" y="839"/>
                    <a:pt x="934" y="851"/>
                    <a:pt x="995" y="851"/>
                  </a:cubicBezTo>
                  <a:cubicBezTo>
                    <a:pt x="1069" y="851"/>
                    <a:pt x="1143" y="833"/>
                    <a:pt x="1210" y="796"/>
                  </a:cubicBezTo>
                  <a:lnTo>
                    <a:pt x="1358" y="711"/>
                  </a:lnTo>
                  <a:cubicBezTo>
                    <a:pt x="1439" y="662"/>
                    <a:pt x="1453" y="550"/>
                    <a:pt x="1386" y="483"/>
                  </a:cubicBezTo>
                  <a:lnTo>
                    <a:pt x="1014" y="124"/>
                  </a:lnTo>
                  <a:cubicBezTo>
                    <a:pt x="932" y="43"/>
                    <a:pt x="823" y="1"/>
                    <a:pt x="712" y="1"/>
                  </a:cubicBezTo>
                  <a:close/>
                </a:path>
              </a:pathLst>
            </a:custGeom>
            <a:solidFill>
              <a:srgbClr val="DCE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021;p88">
              <a:extLst>
                <a:ext uri="{FF2B5EF4-FFF2-40B4-BE49-F238E27FC236}">
                  <a16:creationId xmlns:a16="http://schemas.microsoft.com/office/drawing/2014/main" id="{3D01559D-6057-5BE4-7AAD-F26BE905DEEC}"/>
                </a:ext>
              </a:extLst>
            </p:cNvPr>
            <p:cNvSpPr/>
            <p:nvPr/>
          </p:nvSpPr>
          <p:spPr>
            <a:xfrm>
              <a:off x="6782548" y="3585517"/>
              <a:ext cx="92085" cy="65269"/>
            </a:xfrm>
            <a:custGeom>
              <a:avLst/>
              <a:gdLst/>
              <a:ahLst/>
              <a:cxnLst/>
              <a:rect l="l" t="t" r="r" b="b"/>
              <a:pathLst>
                <a:path w="3513" h="2490" extrusionOk="0">
                  <a:moveTo>
                    <a:pt x="1951" y="1"/>
                  </a:moveTo>
                  <a:cubicBezTo>
                    <a:pt x="1907" y="1"/>
                    <a:pt x="1863" y="13"/>
                    <a:pt x="1825" y="39"/>
                  </a:cubicBezTo>
                  <a:lnTo>
                    <a:pt x="829" y="742"/>
                  </a:lnTo>
                  <a:lnTo>
                    <a:pt x="400" y="826"/>
                  </a:lnTo>
                  <a:cubicBezTo>
                    <a:pt x="207" y="861"/>
                    <a:pt x="63" y="1023"/>
                    <a:pt x="49" y="1217"/>
                  </a:cubicBezTo>
                  <a:lnTo>
                    <a:pt x="14" y="1712"/>
                  </a:lnTo>
                  <a:cubicBezTo>
                    <a:pt x="0" y="1921"/>
                    <a:pt x="163" y="2093"/>
                    <a:pt x="367" y="2093"/>
                  </a:cubicBezTo>
                  <a:cubicBezTo>
                    <a:pt x="377" y="2093"/>
                    <a:pt x="387" y="2093"/>
                    <a:pt x="397" y="2092"/>
                  </a:cubicBezTo>
                  <a:lnTo>
                    <a:pt x="1979" y="1966"/>
                  </a:lnTo>
                  <a:lnTo>
                    <a:pt x="2356" y="2412"/>
                  </a:lnTo>
                  <a:cubicBezTo>
                    <a:pt x="2399" y="2464"/>
                    <a:pt x="2459" y="2489"/>
                    <a:pt x="2520" y="2489"/>
                  </a:cubicBezTo>
                  <a:cubicBezTo>
                    <a:pt x="2587" y="2489"/>
                    <a:pt x="2654" y="2458"/>
                    <a:pt x="2697" y="2395"/>
                  </a:cubicBezTo>
                  <a:lnTo>
                    <a:pt x="3467" y="1273"/>
                  </a:lnTo>
                  <a:cubicBezTo>
                    <a:pt x="3502" y="1220"/>
                    <a:pt x="3513" y="1153"/>
                    <a:pt x="3498" y="1094"/>
                  </a:cubicBezTo>
                  <a:lnTo>
                    <a:pt x="3256" y="200"/>
                  </a:lnTo>
                  <a:lnTo>
                    <a:pt x="2732" y="327"/>
                  </a:lnTo>
                  <a:lnTo>
                    <a:pt x="2036" y="18"/>
                  </a:lnTo>
                  <a:cubicBezTo>
                    <a:pt x="2009" y="6"/>
                    <a:pt x="1980" y="1"/>
                    <a:pt x="1951" y="1"/>
                  </a:cubicBezTo>
                  <a:close/>
                </a:path>
              </a:pathLst>
            </a:custGeom>
            <a:solidFill>
              <a:srgbClr val="DCE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022;p88">
              <a:extLst>
                <a:ext uri="{FF2B5EF4-FFF2-40B4-BE49-F238E27FC236}">
                  <a16:creationId xmlns:a16="http://schemas.microsoft.com/office/drawing/2014/main" id="{69144E3C-D1F5-BD79-EEC8-FB199790FB71}"/>
                </a:ext>
              </a:extLst>
            </p:cNvPr>
            <p:cNvSpPr/>
            <p:nvPr/>
          </p:nvSpPr>
          <p:spPr>
            <a:xfrm>
              <a:off x="6841789" y="3644023"/>
              <a:ext cx="14312" cy="6684"/>
            </a:xfrm>
            <a:custGeom>
              <a:avLst/>
              <a:gdLst/>
              <a:ahLst/>
              <a:cxnLst/>
              <a:rect l="l" t="t" r="r" b="b"/>
              <a:pathLst>
                <a:path w="546" h="255" extrusionOk="0">
                  <a:moveTo>
                    <a:pt x="546" y="1"/>
                  </a:moveTo>
                  <a:lnTo>
                    <a:pt x="546" y="1"/>
                  </a:lnTo>
                  <a:cubicBezTo>
                    <a:pt x="366" y="33"/>
                    <a:pt x="187" y="54"/>
                    <a:pt x="1" y="68"/>
                  </a:cubicBezTo>
                  <a:lnTo>
                    <a:pt x="92" y="177"/>
                  </a:lnTo>
                  <a:cubicBezTo>
                    <a:pt x="136" y="229"/>
                    <a:pt x="198" y="254"/>
                    <a:pt x="259" y="254"/>
                  </a:cubicBezTo>
                  <a:cubicBezTo>
                    <a:pt x="327" y="254"/>
                    <a:pt x="394" y="223"/>
                    <a:pt x="437" y="163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CF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023;p88">
              <a:extLst>
                <a:ext uri="{FF2B5EF4-FFF2-40B4-BE49-F238E27FC236}">
                  <a16:creationId xmlns:a16="http://schemas.microsoft.com/office/drawing/2014/main" id="{3794F21F-6292-6437-B459-D267DC80968D}"/>
                </a:ext>
              </a:extLst>
            </p:cNvPr>
            <p:cNvSpPr/>
            <p:nvPr/>
          </p:nvSpPr>
          <p:spPr>
            <a:xfrm>
              <a:off x="6578825" y="3353300"/>
              <a:ext cx="290566" cy="276935"/>
            </a:xfrm>
            <a:custGeom>
              <a:avLst/>
              <a:gdLst/>
              <a:ahLst/>
              <a:cxnLst/>
              <a:rect l="l" t="t" r="r" b="b"/>
              <a:pathLst>
                <a:path w="11085" h="10565" extrusionOk="0">
                  <a:moveTo>
                    <a:pt x="7321" y="1"/>
                  </a:moveTo>
                  <a:cubicBezTo>
                    <a:pt x="5575" y="1"/>
                    <a:pt x="3842" y="685"/>
                    <a:pt x="2546" y="2009"/>
                  </a:cubicBezTo>
                  <a:cubicBezTo>
                    <a:pt x="278" y="4323"/>
                    <a:pt x="0" y="7927"/>
                    <a:pt x="1882" y="10564"/>
                  </a:cubicBezTo>
                  <a:lnTo>
                    <a:pt x="1846" y="8880"/>
                  </a:lnTo>
                  <a:cubicBezTo>
                    <a:pt x="1846" y="8834"/>
                    <a:pt x="1836" y="8785"/>
                    <a:pt x="1822" y="8743"/>
                  </a:cubicBezTo>
                  <a:lnTo>
                    <a:pt x="1407" y="7611"/>
                  </a:lnTo>
                  <a:cubicBezTo>
                    <a:pt x="1365" y="7495"/>
                    <a:pt x="1354" y="7371"/>
                    <a:pt x="1382" y="7252"/>
                  </a:cubicBezTo>
                  <a:lnTo>
                    <a:pt x="1639" y="6042"/>
                  </a:lnTo>
                  <a:lnTo>
                    <a:pt x="1628" y="6039"/>
                  </a:lnTo>
                  <a:lnTo>
                    <a:pt x="2068" y="5694"/>
                  </a:lnTo>
                  <a:lnTo>
                    <a:pt x="2078" y="5037"/>
                  </a:lnTo>
                  <a:lnTo>
                    <a:pt x="2922" y="5089"/>
                  </a:lnTo>
                  <a:lnTo>
                    <a:pt x="3380" y="6394"/>
                  </a:lnTo>
                  <a:cubicBezTo>
                    <a:pt x="3426" y="6528"/>
                    <a:pt x="3546" y="6597"/>
                    <a:pt x="3667" y="6597"/>
                  </a:cubicBezTo>
                  <a:cubicBezTo>
                    <a:pt x="3774" y="6597"/>
                    <a:pt x="3882" y="6542"/>
                    <a:pt x="3939" y="6429"/>
                  </a:cubicBezTo>
                  <a:lnTo>
                    <a:pt x="4224" y="5856"/>
                  </a:lnTo>
                  <a:lnTo>
                    <a:pt x="4751" y="5494"/>
                  </a:lnTo>
                  <a:cubicBezTo>
                    <a:pt x="4826" y="5442"/>
                    <a:pt x="4912" y="5417"/>
                    <a:pt x="4997" y="5417"/>
                  </a:cubicBezTo>
                  <a:cubicBezTo>
                    <a:pt x="5126" y="5417"/>
                    <a:pt x="5253" y="5475"/>
                    <a:pt x="5338" y="5585"/>
                  </a:cubicBezTo>
                  <a:lnTo>
                    <a:pt x="5897" y="6313"/>
                  </a:lnTo>
                  <a:lnTo>
                    <a:pt x="6126" y="6327"/>
                  </a:lnTo>
                  <a:cubicBezTo>
                    <a:pt x="6214" y="6334"/>
                    <a:pt x="6291" y="6397"/>
                    <a:pt x="6316" y="6482"/>
                  </a:cubicBezTo>
                  <a:lnTo>
                    <a:pt x="6414" y="6819"/>
                  </a:lnTo>
                  <a:lnTo>
                    <a:pt x="6994" y="6612"/>
                  </a:lnTo>
                  <a:cubicBezTo>
                    <a:pt x="7174" y="6545"/>
                    <a:pt x="7290" y="6366"/>
                    <a:pt x="7272" y="6172"/>
                  </a:cubicBezTo>
                  <a:lnTo>
                    <a:pt x="7216" y="5473"/>
                  </a:lnTo>
                  <a:lnTo>
                    <a:pt x="7687" y="5307"/>
                  </a:lnTo>
                  <a:lnTo>
                    <a:pt x="8468" y="5037"/>
                  </a:lnTo>
                  <a:lnTo>
                    <a:pt x="8753" y="4935"/>
                  </a:lnTo>
                  <a:lnTo>
                    <a:pt x="8890" y="3616"/>
                  </a:lnTo>
                  <a:lnTo>
                    <a:pt x="9618" y="3194"/>
                  </a:lnTo>
                  <a:lnTo>
                    <a:pt x="9621" y="3148"/>
                  </a:lnTo>
                  <a:cubicBezTo>
                    <a:pt x="9635" y="2983"/>
                    <a:pt x="9744" y="2839"/>
                    <a:pt x="9899" y="2779"/>
                  </a:cubicBezTo>
                  <a:lnTo>
                    <a:pt x="10117" y="2695"/>
                  </a:lnTo>
                  <a:cubicBezTo>
                    <a:pt x="10230" y="2652"/>
                    <a:pt x="10286" y="2529"/>
                    <a:pt x="10244" y="2420"/>
                  </a:cubicBezTo>
                  <a:lnTo>
                    <a:pt x="10047" y="1865"/>
                  </a:lnTo>
                  <a:lnTo>
                    <a:pt x="11017" y="1218"/>
                  </a:lnTo>
                  <a:lnTo>
                    <a:pt x="11084" y="1165"/>
                  </a:lnTo>
                  <a:cubicBezTo>
                    <a:pt x="9940" y="383"/>
                    <a:pt x="8626" y="1"/>
                    <a:pt x="7321" y="1"/>
                  </a:cubicBezTo>
                  <a:close/>
                </a:path>
              </a:pathLst>
            </a:custGeom>
            <a:solidFill>
              <a:srgbClr val="DCE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024;p88">
              <a:extLst>
                <a:ext uri="{FF2B5EF4-FFF2-40B4-BE49-F238E27FC236}">
                  <a16:creationId xmlns:a16="http://schemas.microsoft.com/office/drawing/2014/main" id="{4C72D6CB-A302-39F0-6BC6-2334F6EFE5C0}"/>
                </a:ext>
              </a:extLst>
            </p:cNvPr>
            <p:cNvSpPr/>
            <p:nvPr/>
          </p:nvSpPr>
          <p:spPr>
            <a:xfrm>
              <a:off x="6569336" y="3379408"/>
              <a:ext cx="109699" cy="250827"/>
            </a:xfrm>
            <a:custGeom>
              <a:avLst/>
              <a:gdLst/>
              <a:ahLst/>
              <a:cxnLst/>
              <a:rect l="l" t="t" r="r" b="b"/>
              <a:pathLst>
                <a:path w="4185" h="9569" extrusionOk="0">
                  <a:moveTo>
                    <a:pt x="4185" y="0"/>
                  </a:moveTo>
                  <a:cubicBezTo>
                    <a:pt x="890" y="2026"/>
                    <a:pt x="0" y="6418"/>
                    <a:pt x="2244" y="9568"/>
                  </a:cubicBezTo>
                  <a:lnTo>
                    <a:pt x="2208" y="7884"/>
                  </a:lnTo>
                  <a:cubicBezTo>
                    <a:pt x="2208" y="7838"/>
                    <a:pt x="2198" y="7789"/>
                    <a:pt x="2184" y="7747"/>
                  </a:cubicBezTo>
                  <a:lnTo>
                    <a:pt x="1769" y="6615"/>
                  </a:lnTo>
                  <a:cubicBezTo>
                    <a:pt x="1727" y="6499"/>
                    <a:pt x="1716" y="6375"/>
                    <a:pt x="1744" y="6256"/>
                  </a:cubicBezTo>
                  <a:lnTo>
                    <a:pt x="2001" y="5046"/>
                  </a:lnTo>
                  <a:lnTo>
                    <a:pt x="1990" y="5043"/>
                  </a:lnTo>
                  <a:lnTo>
                    <a:pt x="2430" y="4695"/>
                  </a:lnTo>
                  <a:lnTo>
                    <a:pt x="2440" y="4041"/>
                  </a:lnTo>
                  <a:lnTo>
                    <a:pt x="3221" y="4090"/>
                  </a:lnTo>
                  <a:cubicBezTo>
                    <a:pt x="3207" y="3896"/>
                    <a:pt x="3197" y="3699"/>
                    <a:pt x="3197" y="3503"/>
                  </a:cubicBezTo>
                  <a:cubicBezTo>
                    <a:pt x="3193" y="2265"/>
                    <a:pt x="3538" y="1052"/>
                    <a:pt x="4185" y="0"/>
                  </a:cubicBezTo>
                  <a:close/>
                </a:path>
              </a:pathLst>
            </a:custGeom>
            <a:solidFill>
              <a:srgbClr val="CF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025;p88">
              <a:extLst>
                <a:ext uri="{FF2B5EF4-FFF2-40B4-BE49-F238E27FC236}">
                  <a16:creationId xmlns:a16="http://schemas.microsoft.com/office/drawing/2014/main" id="{A09AEA8A-2BDB-6F66-B60B-20235162DAA8}"/>
                </a:ext>
              </a:extLst>
            </p:cNvPr>
            <p:cNvSpPr/>
            <p:nvPr/>
          </p:nvSpPr>
          <p:spPr>
            <a:xfrm>
              <a:off x="6571171" y="3348136"/>
              <a:ext cx="386058" cy="360972"/>
            </a:xfrm>
            <a:custGeom>
              <a:avLst/>
              <a:gdLst/>
              <a:ahLst/>
              <a:cxnLst/>
              <a:rect l="l" t="t" r="r" b="b"/>
              <a:pathLst>
                <a:path w="14728" h="13771" extrusionOk="0">
                  <a:moveTo>
                    <a:pt x="1168" y="6232"/>
                  </a:moveTo>
                  <a:lnTo>
                    <a:pt x="1312" y="6426"/>
                  </a:lnTo>
                  <a:cubicBezTo>
                    <a:pt x="1379" y="6517"/>
                    <a:pt x="1481" y="6573"/>
                    <a:pt x="1593" y="6591"/>
                  </a:cubicBezTo>
                  <a:cubicBezTo>
                    <a:pt x="1611" y="6591"/>
                    <a:pt x="1629" y="6594"/>
                    <a:pt x="1650" y="6594"/>
                  </a:cubicBezTo>
                  <a:lnTo>
                    <a:pt x="1474" y="7407"/>
                  </a:lnTo>
                  <a:cubicBezTo>
                    <a:pt x="1442" y="7561"/>
                    <a:pt x="1453" y="7727"/>
                    <a:pt x="1509" y="7874"/>
                  </a:cubicBezTo>
                  <a:lnTo>
                    <a:pt x="1924" y="9007"/>
                  </a:lnTo>
                  <a:cubicBezTo>
                    <a:pt x="1931" y="9031"/>
                    <a:pt x="1934" y="9056"/>
                    <a:pt x="1938" y="9081"/>
                  </a:cubicBezTo>
                  <a:lnTo>
                    <a:pt x="1959" y="10051"/>
                  </a:lnTo>
                  <a:cubicBezTo>
                    <a:pt x="1418" y="9084"/>
                    <a:pt x="1133" y="7994"/>
                    <a:pt x="1136" y="6886"/>
                  </a:cubicBezTo>
                  <a:cubicBezTo>
                    <a:pt x="1136" y="6665"/>
                    <a:pt x="1147" y="6447"/>
                    <a:pt x="1168" y="6232"/>
                  </a:cubicBezTo>
                  <a:close/>
                  <a:moveTo>
                    <a:pt x="7625" y="403"/>
                  </a:moveTo>
                  <a:cubicBezTo>
                    <a:pt x="8794" y="403"/>
                    <a:pt x="9971" y="718"/>
                    <a:pt x="11021" y="1365"/>
                  </a:cubicBezTo>
                  <a:lnTo>
                    <a:pt x="10230" y="1893"/>
                  </a:lnTo>
                  <a:cubicBezTo>
                    <a:pt x="10152" y="1946"/>
                    <a:pt x="10121" y="2041"/>
                    <a:pt x="10152" y="2129"/>
                  </a:cubicBezTo>
                  <a:lnTo>
                    <a:pt x="10349" y="2684"/>
                  </a:lnTo>
                  <a:cubicBezTo>
                    <a:pt x="10353" y="2691"/>
                    <a:pt x="10349" y="2698"/>
                    <a:pt x="10342" y="2702"/>
                  </a:cubicBezTo>
                  <a:lnTo>
                    <a:pt x="10121" y="2786"/>
                  </a:lnTo>
                  <a:cubicBezTo>
                    <a:pt x="9906" y="2867"/>
                    <a:pt x="9751" y="3064"/>
                    <a:pt x="9720" y="3292"/>
                  </a:cubicBezTo>
                  <a:lnTo>
                    <a:pt x="9087" y="3634"/>
                  </a:lnTo>
                  <a:cubicBezTo>
                    <a:pt x="9027" y="3665"/>
                    <a:pt x="8988" y="3725"/>
                    <a:pt x="8981" y="3792"/>
                  </a:cubicBezTo>
                  <a:lnTo>
                    <a:pt x="8862" y="4984"/>
                  </a:lnTo>
                  <a:lnTo>
                    <a:pt x="8697" y="5044"/>
                  </a:lnTo>
                  <a:cubicBezTo>
                    <a:pt x="8584" y="5072"/>
                    <a:pt x="8521" y="5191"/>
                    <a:pt x="8559" y="5300"/>
                  </a:cubicBezTo>
                  <a:cubicBezTo>
                    <a:pt x="8589" y="5387"/>
                    <a:pt x="8669" y="5438"/>
                    <a:pt x="8752" y="5438"/>
                  </a:cubicBezTo>
                  <a:cubicBezTo>
                    <a:pt x="8777" y="5438"/>
                    <a:pt x="8802" y="5433"/>
                    <a:pt x="8827" y="5423"/>
                  </a:cubicBezTo>
                  <a:lnTo>
                    <a:pt x="9115" y="5321"/>
                  </a:lnTo>
                  <a:cubicBezTo>
                    <a:pt x="9185" y="5297"/>
                    <a:pt x="9238" y="5230"/>
                    <a:pt x="9245" y="5153"/>
                  </a:cubicBezTo>
                  <a:lnTo>
                    <a:pt x="9368" y="3940"/>
                  </a:lnTo>
                  <a:lnTo>
                    <a:pt x="9678" y="3771"/>
                  </a:lnTo>
                  <a:lnTo>
                    <a:pt x="9650" y="4119"/>
                  </a:lnTo>
                  <a:cubicBezTo>
                    <a:pt x="9642" y="4231"/>
                    <a:pt x="9727" y="4326"/>
                    <a:pt x="9836" y="4337"/>
                  </a:cubicBezTo>
                  <a:lnTo>
                    <a:pt x="9853" y="4337"/>
                  </a:lnTo>
                  <a:cubicBezTo>
                    <a:pt x="9955" y="4337"/>
                    <a:pt x="10043" y="4256"/>
                    <a:pt x="10054" y="4151"/>
                  </a:cubicBezTo>
                  <a:lnTo>
                    <a:pt x="10114" y="3359"/>
                  </a:lnTo>
                  <a:cubicBezTo>
                    <a:pt x="10121" y="3271"/>
                    <a:pt x="10177" y="3194"/>
                    <a:pt x="10261" y="3162"/>
                  </a:cubicBezTo>
                  <a:lnTo>
                    <a:pt x="10479" y="3078"/>
                  </a:lnTo>
                  <a:cubicBezTo>
                    <a:pt x="10690" y="2997"/>
                    <a:pt x="10799" y="2762"/>
                    <a:pt x="10726" y="2547"/>
                  </a:cubicBezTo>
                  <a:lnTo>
                    <a:pt x="10578" y="2139"/>
                  </a:lnTo>
                  <a:lnTo>
                    <a:pt x="11380" y="1605"/>
                  </a:lnTo>
                  <a:cubicBezTo>
                    <a:pt x="11671" y="1816"/>
                    <a:pt x="11946" y="2048"/>
                    <a:pt x="12199" y="2301"/>
                  </a:cubicBezTo>
                  <a:cubicBezTo>
                    <a:pt x="14727" y="4833"/>
                    <a:pt x="14727" y="8936"/>
                    <a:pt x="12199" y="11468"/>
                  </a:cubicBezTo>
                  <a:cubicBezTo>
                    <a:pt x="10935" y="12734"/>
                    <a:pt x="9276" y="13367"/>
                    <a:pt x="7617" y="13367"/>
                  </a:cubicBezTo>
                  <a:cubicBezTo>
                    <a:pt x="5958" y="13367"/>
                    <a:pt x="4299" y="12734"/>
                    <a:pt x="3035" y="11468"/>
                  </a:cubicBezTo>
                  <a:cubicBezTo>
                    <a:pt x="2796" y="11229"/>
                    <a:pt x="2574" y="10972"/>
                    <a:pt x="2374" y="10698"/>
                  </a:cubicBezTo>
                  <a:lnTo>
                    <a:pt x="2342" y="9070"/>
                  </a:lnTo>
                  <a:cubicBezTo>
                    <a:pt x="2339" y="9003"/>
                    <a:pt x="2328" y="8933"/>
                    <a:pt x="2304" y="8866"/>
                  </a:cubicBezTo>
                  <a:lnTo>
                    <a:pt x="1889" y="7734"/>
                  </a:lnTo>
                  <a:cubicBezTo>
                    <a:pt x="1861" y="7656"/>
                    <a:pt x="1854" y="7572"/>
                    <a:pt x="1871" y="7488"/>
                  </a:cubicBezTo>
                  <a:lnTo>
                    <a:pt x="2117" y="6338"/>
                  </a:lnTo>
                  <a:lnTo>
                    <a:pt x="2487" y="6046"/>
                  </a:lnTo>
                  <a:cubicBezTo>
                    <a:pt x="2536" y="6007"/>
                    <a:pt x="2564" y="5951"/>
                    <a:pt x="2564" y="5888"/>
                  </a:cubicBezTo>
                  <a:lnTo>
                    <a:pt x="2571" y="5445"/>
                  </a:lnTo>
                  <a:lnTo>
                    <a:pt x="3070" y="5476"/>
                  </a:lnTo>
                  <a:lnTo>
                    <a:pt x="3482" y="6654"/>
                  </a:lnTo>
                  <a:cubicBezTo>
                    <a:pt x="3560" y="6877"/>
                    <a:pt x="3760" y="6992"/>
                    <a:pt x="3960" y="6992"/>
                  </a:cubicBezTo>
                  <a:cubicBezTo>
                    <a:pt x="4139" y="6992"/>
                    <a:pt x="4317" y="6901"/>
                    <a:pt x="4410" y="6714"/>
                  </a:cubicBezTo>
                  <a:lnTo>
                    <a:pt x="4674" y="6187"/>
                  </a:lnTo>
                  <a:lnTo>
                    <a:pt x="5159" y="5856"/>
                  </a:lnTo>
                  <a:cubicBezTo>
                    <a:pt x="5198" y="5828"/>
                    <a:pt x="5243" y="5815"/>
                    <a:pt x="5288" y="5815"/>
                  </a:cubicBezTo>
                  <a:cubicBezTo>
                    <a:pt x="5357" y="5815"/>
                    <a:pt x="5425" y="5846"/>
                    <a:pt x="5472" y="5905"/>
                  </a:cubicBezTo>
                  <a:lnTo>
                    <a:pt x="6031" y="6630"/>
                  </a:lnTo>
                  <a:cubicBezTo>
                    <a:pt x="6066" y="6675"/>
                    <a:pt x="6119" y="6703"/>
                    <a:pt x="6175" y="6710"/>
                  </a:cubicBezTo>
                  <a:lnTo>
                    <a:pt x="6404" y="6725"/>
                  </a:lnTo>
                  <a:cubicBezTo>
                    <a:pt x="6407" y="6725"/>
                    <a:pt x="6414" y="6728"/>
                    <a:pt x="6414" y="6735"/>
                  </a:cubicBezTo>
                  <a:lnTo>
                    <a:pt x="6671" y="7614"/>
                  </a:lnTo>
                  <a:cubicBezTo>
                    <a:pt x="6700" y="7716"/>
                    <a:pt x="6779" y="7760"/>
                    <a:pt x="6859" y="7760"/>
                  </a:cubicBezTo>
                  <a:cubicBezTo>
                    <a:pt x="6980" y="7760"/>
                    <a:pt x="7102" y="7659"/>
                    <a:pt x="7058" y="7502"/>
                  </a:cubicBezTo>
                  <a:lnTo>
                    <a:pt x="6956" y="7147"/>
                  </a:lnTo>
                  <a:lnTo>
                    <a:pt x="7357" y="6999"/>
                  </a:lnTo>
                  <a:cubicBezTo>
                    <a:pt x="7621" y="6900"/>
                    <a:pt x="7789" y="6637"/>
                    <a:pt x="7768" y="6355"/>
                  </a:cubicBezTo>
                  <a:lnTo>
                    <a:pt x="7723" y="5810"/>
                  </a:lnTo>
                  <a:lnTo>
                    <a:pt x="8046" y="5698"/>
                  </a:lnTo>
                  <a:cubicBezTo>
                    <a:pt x="8159" y="5666"/>
                    <a:pt x="8218" y="5547"/>
                    <a:pt x="8183" y="5438"/>
                  </a:cubicBezTo>
                  <a:cubicBezTo>
                    <a:pt x="8154" y="5354"/>
                    <a:pt x="8075" y="5302"/>
                    <a:pt x="7993" y="5302"/>
                  </a:cubicBezTo>
                  <a:cubicBezTo>
                    <a:pt x="7967" y="5302"/>
                    <a:pt x="7941" y="5307"/>
                    <a:pt x="7916" y="5318"/>
                  </a:cubicBezTo>
                  <a:lnTo>
                    <a:pt x="7445" y="5483"/>
                  </a:lnTo>
                  <a:cubicBezTo>
                    <a:pt x="7357" y="5511"/>
                    <a:pt x="7304" y="5596"/>
                    <a:pt x="7311" y="5687"/>
                  </a:cubicBezTo>
                  <a:lnTo>
                    <a:pt x="7364" y="6387"/>
                  </a:lnTo>
                  <a:cubicBezTo>
                    <a:pt x="7374" y="6489"/>
                    <a:pt x="7311" y="6584"/>
                    <a:pt x="7216" y="6619"/>
                  </a:cubicBezTo>
                  <a:lnTo>
                    <a:pt x="6843" y="6760"/>
                  </a:lnTo>
                  <a:lnTo>
                    <a:pt x="6805" y="6623"/>
                  </a:lnTo>
                  <a:cubicBezTo>
                    <a:pt x="6755" y="6457"/>
                    <a:pt x="6608" y="6338"/>
                    <a:pt x="6432" y="6324"/>
                  </a:cubicBezTo>
                  <a:lnTo>
                    <a:pt x="6295" y="6313"/>
                  </a:lnTo>
                  <a:lnTo>
                    <a:pt x="5792" y="5659"/>
                  </a:lnTo>
                  <a:cubicBezTo>
                    <a:pt x="5666" y="5497"/>
                    <a:pt x="5478" y="5411"/>
                    <a:pt x="5288" y="5411"/>
                  </a:cubicBezTo>
                  <a:cubicBezTo>
                    <a:pt x="5164" y="5411"/>
                    <a:pt x="5040" y="5447"/>
                    <a:pt x="4930" y="5522"/>
                  </a:cubicBezTo>
                  <a:lnTo>
                    <a:pt x="4403" y="5884"/>
                  </a:lnTo>
                  <a:cubicBezTo>
                    <a:pt x="4375" y="5902"/>
                    <a:pt x="4354" y="5930"/>
                    <a:pt x="4336" y="5961"/>
                  </a:cubicBezTo>
                  <a:lnTo>
                    <a:pt x="4051" y="6535"/>
                  </a:lnTo>
                  <a:cubicBezTo>
                    <a:pt x="4031" y="6573"/>
                    <a:pt x="3995" y="6592"/>
                    <a:pt x="3959" y="6592"/>
                  </a:cubicBezTo>
                  <a:cubicBezTo>
                    <a:pt x="3918" y="6592"/>
                    <a:pt x="3878" y="6569"/>
                    <a:pt x="3861" y="6524"/>
                  </a:cubicBezTo>
                  <a:lnTo>
                    <a:pt x="3404" y="5220"/>
                  </a:lnTo>
                  <a:cubicBezTo>
                    <a:pt x="3380" y="5146"/>
                    <a:pt x="3309" y="5093"/>
                    <a:pt x="3228" y="5086"/>
                  </a:cubicBezTo>
                  <a:lnTo>
                    <a:pt x="2479" y="5037"/>
                  </a:lnTo>
                  <a:lnTo>
                    <a:pt x="2230" y="4692"/>
                  </a:lnTo>
                  <a:cubicBezTo>
                    <a:pt x="2185" y="4631"/>
                    <a:pt x="2127" y="4605"/>
                    <a:pt x="2071" y="4605"/>
                  </a:cubicBezTo>
                  <a:cubicBezTo>
                    <a:pt x="1926" y="4605"/>
                    <a:pt x="1789" y="4771"/>
                    <a:pt x="1903" y="4928"/>
                  </a:cubicBezTo>
                  <a:lnTo>
                    <a:pt x="2170" y="5297"/>
                  </a:lnTo>
                  <a:lnTo>
                    <a:pt x="2163" y="5789"/>
                  </a:lnTo>
                  <a:lnTo>
                    <a:pt x="1657" y="6187"/>
                  </a:lnTo>
                  <a:cubicBezTo>
                    <a:pt x="1654" y="6188"/>
                    <a:pt x="1651" y="6189"/>
                    <a:pt x="1648" y="6189"/>
                  </a:cubicBezTo>
                  <a:cubicBezTo>
                    <a:pt x="1644" y="6189"/>
                    <a:pt x="1641" y="6187"/>
                    <a:pt x="1639" y="6183"/>
                  </a:cubicBezTo>
                  <a:lnTo>
                    <a:pt x="1252" y="5666"/>
                  </a:lnTo>
                  <a:cubicBezTo>
                    <a:pt x="1400" y="4871"/>
                    <a:pt x="1702" y="4108"/>
                    <a:pt x="2135" y="3426"/>
                  </a:cubicBezTo>
                  <a:lnTo>
                    <a:pt x="2413" y="3845"/>
                  </a:lnTo>
                  <a:cubicBezTo>
                    <a:pt x="2455" y="3914"/>
                    <a:pt x="2516" y="3943"/>
                    <a:pt x="2577" y="3943"/>
                  </a:cubicBezTo>
                  <a:cubicBezTo>
                    <a:pt x="2720" y="3943"/>
                    <a:pt x="2861" y="3780"/>
                    <a:pt x="2747" y="3620"/>
                  </a:cubicBezTo>
                  <a:lnTo>
                    <a:pt x="2381" y="3064"/>
                  </a:lnTo>
                  <a:cubicBezTo>
                    <a:pt x="2578" y="2793"/>
                    <a:pt x="2799" y="2540"/>
                    <a:pt x="3035" y="2301"/>
                  </a:cubicBezTo>
                  <a:cubicBezTo>
                    <a:pt x="4286" y="1052"/>
                    <a:pt x="5948" y="403"/>
                    <a:pt x="7625" y="403"/>
                  </a:cubicBezTo>
                  <a:close/>
                  <a:moveTo>
                    <a:pt x="7616" y="1"/>
                  </a:moveTo>
                  <a:cubicBezTo>
                    <a:pt x="6291" y="1"/>
                    <a:pt x="4958" y="382"/>
                    <a:pt x="3791" y="1162"/>
                  </a:cubicBezTo>
                  <a:cubicBezTo>
                    <a:pt x="1062" y="2987"/>
                    <a:pt x="0" y="6485"/>
                    <a:pt x="1259" y="9520"/>
                  </a:cubicBezTo>
                  <a:cubicBezTo>
                    <a:pt x="2339" y="12131"/>
                    <a:pt x="4876" y="13771"/>
                    <a:pt x="7615" y="13771"/>
                  </a:cubicBezTo>
                  <a:cubicBezTo>
                    <a:pt x="8060" y="13771"/>
                    <a:pt x="8510" y="13727"/>
                    <a:pt x="8960" y="13638"/>
                  </a:cubicBezTo>
                  <a:cubicBezTo>
                    <a:pt x="12181" y="12998"/>
                    <a:pt x="14502" y="10171"/>
                    <a:pt x="14502" y="6886"/>
                  </a:cubicBezTo>
                  <a:cubicBezTo>
                    <a:pt x="14506" y="5058"/>
                    <a:pt x="13781" y="3307"/>
                    <a:pt x="12487" y="2016"/>
                  </a:cubicBezTo>
                  <a:cubicBezTo>
                    <a:pt x="11156" y="686"/>
                    <a:pt x="9393" y="1"/>
                    <a:pt x="76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026;p88">
              <a:extLst>
                <a:ext uri="{FF2B5EF4-FFF2-40B4-BE49-F238E27FC236}">
                  <a16:creationId xmlns:a16="http://schemas.microsoft.com/office/drawing/2014/main" id="{6700CA2F-5CF9-E344-7F84-4B42A358C798}"/>
                </a:ext>
              </a:extLst>
            </p:cNvPr>
            <p:cNvSpPr/>
            <p:nvPr/>
          </p:nvSpPr>
          <p:spPr>
            <a:xfrm>
              <a:off x="6752089" y="3562790"/>
              <a:ext cx="48048" cy="28545"/>
            </a:xfrm>
            <a:custGeom>
              <a:avLst/>
              <a:gdLst/>
              <a:ahLst/>
              <a:cxnLst/>
              <a:rect l="l" t="t" r="r" b="b"/>
              <a:pathLst>
                <a:path w="1833" h="1089" extrusionOk="0">
                  <a:moveTo>
                    <a:pt x="285" y="0"/>
                  </a:moveTo>
                  <a:cubicBezTo>
                    <a:pt x="126" y="0"/>
                    <a:pt x="1" y="208"/>
                    <a:pt x="145" y="350"/>
                  </a:cubicBezTo>
                  <a:lnTo>
                    <a:pt x="821" y="916"/>
                  </a:lnTo>
                  <a:cubicBezTo>
                    <a:pt x="922" y="1001"/>
                    <a:pt x="1049" y="1053"/>
                    <a:pt x="1179" y="1060"/>
                  </a:cubicBezTo>
                  <a:lnTo>
                    <a:pt x="1545" y="1088"/>
                  </a:lnTo>
                  <a:lnTo>
                    <a:pt x="1559" y="1088"/>
                  </a:lnTo>
                  <a:cubicBezTo>
                    <a:pt x="1560" y="1088"/>
                    <a:pt x="1561" y="1088"/>
                    <a:pt x="1562" y="1088"/>
                  </a:cubicBezTo>
                  <a:cubicBezTo>
                    <a:pt x="1819" y="1088"/>
                    <a:pt x="1832" y="705"/>
                    <a:pt x="1573" y="688"/>
                  </a:cubicBezTo>
                  <a:lnTo>
                    <a:pt x="1211" y="659"/>
                  </a:lnTo>
                  <a:cubicBezTo>
                    <a:pt x="1162" y="656"/>
                    <a:pt x="1116" y="638"/>
                    <a:pt x="1077" y="607"/>
                  </a:cubicBezTo>
                  <a:lnTo>
                    <a:pt x="402" y="41"/>
                  </a:lnTo>
                  <a:cubicBezTo>
                    <a:pt x="363" y="13"/>
                    <a:pt x="323" y="0"/>
                    <a:pt x="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027;p88">
              <a:extLst>
                <a:ext uri="{FF2B5EF4-FFF2-40B4-BE49-F238E27FC236}">
                  <a16:creationId xmlns:a16="http://schemas.microsoft.com/office/drawing/2014/main" id="{6356A460-8D04-B299-CD5F-0DB3B3C1C1A8}"/>
                </a:ext>
              </a:extLst>
            </p:cNvPr>
            <p:cNvSpPr/>
            <p:nvPr/>
          </p:nvSpPr>
          <p:spPr>
            <a:xfrm>
              <a:off x="6844279" y="3432907"/>
              <a:ext cx="24797" cy="32477"/>
            </a:xfrm>
            <a:custGeom>
              <a:avLst/>
              <a:gdLst/>
              <a:ahLst/>
              <a:cxnLst/>
              <a:rect l="l" t="t" r="r" b="b"/>
              <a:pathLst>
                <a:path w="946" h="1239" extrusionOk="0">
                  <a:moveTo>
                    <a:pt x="695" y="0"/>
                  </a:moveTo>
                  <a:cubicBezTo>
                    <a:pt x="618" y="0"/>
                    <a:pt x="542" y="42"/>
                    <a:pt x="511" y="139"/>
                  </a:cubicBezTo>
                  <a:lnTo>
                    <a:pt x="398" y="484"/>
                  </a:lnTo>
                  <a:lnTo>
                    <a:pt x="71" y="917"/>
                  </a:lnTo>
                  <a:cubicBezTo>
                    <a:pt x="1" y="1004"/>
                    <a:pt x="18" y="1131"/>
                    <a:pt x="106" y="1198"/>
                  </a:cubicBezTo>
                  <a:cubicBezTo>
                    <a:pt x="142" y="1225"/>
                    <a:pt x="185" y="1238"/>
                    <a:pt x="227" y="1238"/>
                  </a:cubicBezTo>
                  <a:cubicBezTo>
                    <a:pt x="288" y="1238"/>
                    <a:pt x="349" y="1211"/>
                    <a:pt x="391" y="1159"/>
                  </a:cubicBezTo>
                  <a:lnTo>
                    <a:pt x="743" y="702"/>
                  </a:lnTo>
                  <a:cubicBezTo>
                    <a:pt x="757" y="684"/>
                    <a:pt x="767" y="663"/>
                    <a:pt x="774" y="642"/>
                  </a:cubicBezTo>
                  <a:lnTo>
                    <a:pt x="894" y="266"/>
                  </a:lnTo>
                  <a:cubicBezTo>
                    <a:pt x="946" y="108"/>
                    <a:pt x="819" y="0"/>
                    <a:pt x="6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028;p88">
              <a:extLst>
                <a:ext uri="{FF2B5EF4-FFF2-40B4-BE49-F238E27FC236}">
                  <a16:creationId xmlns:a16="http://schemas.microsoft.com/office/drawing/2014/main" id="{74FEBC1F-47E5-B228-D72C-875B2B9B6FE7}"/>
                </a:ext>
              </a:extLst>
            </p:cNvPr>
            <p:cNvSpPr/>
            <p:nvPr/>
          </p:nvSpPr>
          <p:spPr>
            <a:xfrm>
              <a:off x="6808079" y="3505673"/>
              <a:ext cx="18244" cy="28860"/>
            </a:xfrm>
            <a:custGeom>
              <a:avLst/>
              <a:gdLst/>
              <a:ahLst/>
              <a:cxnLst/>
              <a:rect l="l" t="t" r="r" b="b"/>
              <a:pathLst>
                <a:path w="696" h="1101" extrusionOk="0">
                  <a:moveTo>
                    <a:pt x="253" y="1"/>
                  </a:moveTo>
                  <a:cubicBezTo>
                    <a:pt x="127" y="1"/>
                    <a:pt x="0" y="111"/>
                    <a:pt x="56" y="271"/>
                  </a:cubicBezTo>
                  <a:lnTo>
                    <a:pt x="274" y="954"/>
                  </a:lnTo>
                  <a:cubicBezTo>
                    <a:pt x="297" y="1042"/>
                    <a:pt x="378" y="1101"/>
                    <a:pt x="466" y="1101"/>
                  </a:cubicBezTo>
                  <a:cubicBezTo>
                    <a:pt x="486" y="1101"/>
                    <a:pt x="507" y="1097"/>
                    <a:pt x="527" y="1091"/>
                  </a:cubicBezTo>
                  <a:cubicBezTo>
                    <a:pt x="636" y="1059"/>
                    <a:pt x="696" y="940"/>
                    <a:pt x="657" y="834"/>
                  </a:cubicBezTo>
                  <a:lnTo>
                    <a:pt x="443" y="152"/>
                  </a:lnTo>
                  <a:cubicBezTo>
                    <a:pt x="413" y="46"/>
                    <a:pt x="333" y="1"/>
                    <a:pt x="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029;p88">
              <a:extLst>
                <a:ext uri="{FF2B5EF4-FFF2-40B4-BE49-F238E27FC236}">
                  <a16:creationId xmlns:a16="http://schemas.microsoft.com/office/drawing/2014/main" id="{4D146873-42B5-E65C-820F-FFC79275A4D0}"/>
                </a:ext>
              </a:extLst>
            </p:cNvPr>
            <p:cNvSpPr/>
            <p:nvPr/>
          </p:nvSpPr>
          <p:spPr>
            <a:xfrm>
              <a:off x="6773689" y="3539068"/>
              <a:ext cx="45924" cy="34758"/>
            </a:xfrm>
            <a:custGeom>
              <a:avLst/>
              <a:gdLst/>
              <a:ahLst/>
              <a:cxnLst/>
              <a:rect l="l" t="t" r="r" b="b"/>
              <a:pathLst>
                <a:path w="1752" h="1326" extrusionOk="0">
                  <a:moveTo>
                    <a:pt x="672" y="401"/>
                  </a:moveTo>
                  <a:lnTo>
                    <a:pt x="1231" y="495"/>
                  </a:lnTo>
                  <a:cubicBezTo>
                    <a:pt x="1241" y="499"/>
                    <a:pt x="1245" y="510"/>
                    <a:pt x="1241" y="517"/>
                  </a:cubicBezTo>
                  <a:lnTo>
                    <a:pt x="939" y="914"/>
                  </a:lnTo>
                  <a:cubicBezTo>
                    <a:pt x="936" y="916"/>
                    <a:pt x="934" y="919"/>
                    <a:pt x="930" y="919"/>
                  </a:cubicBezTo>
                  <a:cubicBezTo>
                    <a:pt x="929" y="919"/>
                    <a:pt x="927" y="918"/>
                    <a:pt x="925" y="917"/>
                  </a:cubicBezTo>
                  <a:lnTo>
                    <a:pt x="503" y="759"/>
                  </a:lnTo>
                  <a:lnTo>
                    <a:pt x="654" y="411"/>
                  </a:lnTo>
                  <a:cubicBezTo>
                    <a:pt x="658" y="404"/>
                    <a:pt x="665" y="401"/>
                    <a:pt x="672" y="401"/>
                  </a:cubicBezTo>
                  <a:close/>
                  <a:moveTo>
                    <a:pt x="668" y="1"/>
                  </a:moveTo>
                  <a:cubicBezTo>
                    <a:pt x="504" y="1"/>
                    <a:pt x="353" y="95"/>
                    <a:pt x="285" y="249"/>
                  </a:cubicBezTo>
                  <a:lnTo>
                    <a:pt x="46" y="798"/>
                  </a:lnTo>
                  <a:cubicBezTo>
                    <a:pt x="0" y="903"/>
                    <a:pt x="53" y="1026"/>
                    <a:pt x="162" y="1065"/>
                  </a:cubicBezTo>
                  <a:lnTo>
                    <a:pt x="784" y="1297"/>
                  </a:lnTo>
                  <a:cubicBezTo>
                    <a:pt x="830" y="1315"/>
                    <a:pt x="879" y="1322"/>
                    <a:pt x="932" y="1325"/>
                  </a:cubicBezTo>
                  <a:cubicBezTo>
                    <a:pt x="1062" y="1322"/>
                    <a:pt x="1185" y="1262"/>
                    <a:pt x="1262" y="1157"/>
                  </a:cubicBezTo>
                  <a:lnTo>
                    <a:pt x="1561" y="763"/>
                  </a:lnTo>
                  <a:cubicBezTo>
                    <a:pt x="1751" y="513"/>
                    <a:pt x="1607" y="151"/>
                    <a:pt x="1298" y="98"/>
                  </a:cubicBezTo>
                  <a:lnTo>
                    <a:pt x="738" y="7"/>
                  </a:lnTo>
                  <a:cubicBezTo>
                    <a:pt x="715" y="3"/>
                    <a:pt x="691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030;p88">
              <a:extLst>
                <a:ext uri="{FF2B5EF4-FFF2-40B4-BE49-F238E27FC236}">
                  <a16:creationId xmlns:a16="http://schemas.microsoft.com/office/drawing/2014/main" id="{887B19B6-5E1C-C8A0-5666-BB8322EEB82D}"/>
                </a:ext>
              </a:extLst>
            </p:cNvPr>
            <p:cNvSpPr/>
            <p:nvPr/>
          </p:nvSpPr>
          <p:spPr>
            <a:xfrm>
              <a:off x="6823361" y="3542056"/>
              <a:ext cx="56802" cy="32870"/>
            </a:xfrm>
            <a:custGeom>
              <a:avLst/>
              <a:gdLst/>
              <a:ahLst/>
              <a:cxnLst/>
              <a:rect l="l" t="t" r="r" b="b"/>
              <a:pathLst>
                <a:path w="2167" h="1254" extrusionOk="0">
                  <a:moveTo>
                    <a:pt x="1123" y="403"/>
                  </a:moveTo>
                  <a:cubicBezTo>
                    <a:pt x="1182" y="403"/>
                    <a:pt x="1241" y="426"/>
                    <a:pt x="1284" y="469"/>
                  </a:cubicBezTo>
                  <a:lnTo>
                    <a:pt x="1597" y="775"/>
                  </a:lnTo>
                  <a:lnTo>
                    <a:pt x="1519" y="821"/>
                  </a:lnTo>
                  <a:cubicBezTo>
                    <a:pt x="1485" y="840"/>
                    <a:pt x="1447" y="850"/>
                    <a:pt x="1408" y="850"/>
                  </a:cubicBezTo>
                  <a:cubicBezTo>
                    <a:pt x="1375" y="850"/>
                    <a:pt x="1341" y="843"/>
                    <a:pt x="1309" y="828"/>
                  </a:cubicBezTo>
                  <a:lnTo>
                    <a:pt x="725" y="564"/>
                  </a:lnTo>
                  <a:lnTo>
                    <a:pt x="1027" y="424"/>
                  </a:lnTo>
                  <a:cubicBezTo>
                    <a:pt x="1058" y="410"/>
                    <a:pt x="1091" y="403"/>
                    <a:pt x="1123" y="403"/>
                  </a:cubicBezTo>
                  <a:close/>
                  <a:moveTo>
                    <a:pt x="1122" y="1"/>
                  </a:moveTo>
                  <a:cubicBezTo>
                    <a:pt x="1033" y="1"/>
                    <a:pt x="943" y="19"/>
                    <a:pt x="858" y="58"/>
                  </a:cubicBezTo>
                  <a:lnTo>
                    <a:pt x="159" y="381"/>
                  </a:lnTo>
                  <a:cubicBezTo>
                    <a:pt x="0" y="455"/>
                    <a:pt x="0" y="677"/>
                    <a:pt x="159" y="751"/>
                  </a:cubicBezTo>
                  <a:lnTo>
                    <a:pt x="1143" y="1197"/>
                  </a:lnTo>
                  <a:cubicBezTo>
                    <a:pt x="1227" y="1235"/>
                    <a:pt x="1316" y="1254"/>
                    <a:pt x="1405" y="1254"/>
                  </a:cubicBezTo>
                  <a:cubicBezTo>
                    <a:pt x="1514" y="1254"/>
                    <a:pt x="1623" y="1225"/>
                    <a:pt x="1720" y="1169"/>
                  </a:cubicBezTo>
                  <a:lnTo>
                    <a:pt x="2029" y="993"/>
                  </a:lnTo>
                  <a:cubicBezTo>
                    <a:pt x="2145" y="927"/>
                    <a:pt x="2167" y="765"/>
                    <a:pt x="2072" y="673"/>
                  </a:cubicBezTo>
                  <a:lnTo>
                    <a:pt x="1565" y="181"/>
                  </a:lnTo>
                  <a:cubicBezTo>
                    <a:pt x="1445" y="63"/>
                    <a:pt x="1285" y="1"/>
                    <a:pt x="11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031;p88">
              <a:extLst>
                <a:ext uri="{FF2B5EF4-FFF2-40B4-BE49-F238E27FC236}">
                  <a16:creationId xmlns:a16="http://schemas.microsoft.com/office/drawing/2014/main" id="{2D24B506-2132-2333-5AE0-C747DB108D19}"/>
                </a:ext>
              </a:extLst>
            </p:cNvPr>
            <p:cNvSpPr/>
            <p:nvPr/>
          </p:nvSpPr>
          <p:spPr>
            <a:xfrm>
              <a:off x="6776834" y="3580222"/>
              <a:ext cx="103435" cy="75728"/>
            </a:xfrm>
            <a:custGeom>
              <a:avLst/>
              <a:gdLst/>
              <a:ahLst/>
              <a:cxnLst/>
              <a:rect l="l" t="t" r="r" b="b"/>
              <a:pathLst>
                <a:path w="3946" h="2889" extrusionOk="0">
                  <a:moveTo>
                    <a:pt x="2164" y="0"/>
                  </a:moveTo>
                  <a:cubicBezTo>
                    <a:pt x="2080" y="0"/>
                    <a:pt x="1997" y="25"/>
                    <a:pt x="1927" y="75"/>
                  </a:cubicBezTo>
                  <a:lnTo>
                    <a:pt x="967" y="754"/>
                  </a:lnTo>
                  <a:lnTo>
                    <a:pt x="580" y="828"/>
                  </a:lnTo>
                  <a:cubicBezTo>
                    <a:pt x="298" y="881"/>
                    <a:pt x="87" y="1116"/>
                    <a:pt x="66" y="1401"/>
                  </a:cubicBezTo>
                  <a:lnTo>
                    <a:pt x="17" y="2062"/>
                  </a:lnTo>
                  <a:cubicBezTo>
                    <a:pt x="0" y="2304"/>
                    <a:pt x="195" y="2510"/>
                    <a:pt x="433" y="2510"/>
                  </a:cubicBezTo>
                  <a:cubicBezTo>
                    <a:pt x="444" y="2510"/>
                    <a:pt x="456" y="2510"/>
                    <a:pt x="467" y="2509"/>
                  </a:cubicBezTo>
                  <a:lnTo>
                    <a:pt x="889" y="2474"/>
                  </a:lnTo>
                  <a:cubicBezTo>
                    <a:pt x="1150" y="2450"/>
                    <a:pt x="1126" y="2072"/>
                    <a:pt x="878" y="2072"/>
                  </a:cubicBezTo>
                  <a:cubicBezTo>
                    <a:pt x="871" y="2072"/>
                    <a:pt x="865" y="2072"/>
                    <a:pt x="858" y="2073"/>
                  </a:cubicBezTo>
                  <a:lnTo>
                    <a:pt x="436" y="2104"/>
                  </a:lnTo>
                  <a:cubicBezTo>
                    <a:pt x="435" y="2105"/>
                    <a:pt x="434" y="2105"/>
                    <a:pt x="433" y="2105"/>
                  </a:cubicBezTo>
                  <a:cubicBezTo>
                    <a:pt x="426" y="2105"/>
                    <a:pt x="419" y="2096"/>
                    <a:pt x="422" y="2090"/>
                  </a:cubicBezTo>
                  <a:lnTo>
                    <a:pt x="467" y="1433"/>
                  </a:lnTo>
                  <a:cubicBezTo>
                    <a:pt x="478" y="1327"/>
                    <a:pt x="552" y="1243"/>
                    <a:pt x="654" y="1222"/>
                  </a:cubicBezTo>
                  <a:lnTo>
                    <a:pt x="1083" y="1141"/>
                  </a:lnTo>
                  <a:cubicBezTo>
                    <a:pt x="1111" y="1134"/>
                    <a:pt x="1139" y="1123"/>
                    <a:pt x="1164" y="1106"/>
                  </a:cubicBezTo>
                  <a:lnTo>
                    <a:pt x="2159" y="402"/>
                  </a:lnTo>
                  <a:lnTo>
                    <a:pt x="2173" y="402"/>
                  </a:lnTo>
                  <a:lnTo>
                    <a:pt x="2869" y="712"/>
                  </a:lnTo>
                  <a:cubicBezTo>
                    <a:pt x="2893" y="723"/>
                    <a:pt x="2920" y="728"/>
                    <a:pt x="2948" y="728"/>
                  </a:cubicBezTo>
                  <a:cubicBezTo>
                    <a:pt x="2965" y="728"/>
                    <a:pt x="2982" y="726"/>
                    <a:pt x="2999" y="722"/>
                  </a:cubicBezTo>
                  <a:lnTo>
                    <a:pt x="3330" y="645"/>
                  </a:lnTo>
                  <a:lnTo>
                    <a:pt x="3520" y="1348"/>
                  </a:lnTo>
                  <a:cubicBezTo>
                    <a:pt x="3523" y="1352"/>
                    <a:pt x="3523" y="1355"/>
                    <a:pt x="3520" y="1359"/>
                  </a:cubicBezTo>
                  <a:lnTo>
                    <a:pt x="2749" y="2481"/>
                  </a:lnTo>
                  <a:cubicBezTo>
                    <a:pt x="2746" y="2484"/>
                    <a:pt x="2742" y="2484"/>
                    <a:pt x="2739" y="2484"/>
                  </a:cubicBezTo>
                  <a:cubicBezTo>
                    <a:pt x="2738" y="2485"/>
                    <a:pt x="2737" y="2486"/>
                    <a:pt x="2735" y="2486"/>
                  </a:cubicBezTo>
                  <a:cubicBezTo>
                    <a:pt x="2732" y="2486"/>
                    <a:pt x="2728" y="2483"/>
                    <a:pt x="2728" y="2481"/>
                  </a:cubicBezTo>
                  <a:lnTo>
                    <a:pt x="2352" y="2034"/>
                  </a:lnTo>
                  <a:cubicBezTo>
                    <a:pt x="2313" y="1985"/>
                    <a:pt x="2254" y="1960"/>
                    <a:pt x="2192" y="1960"/>
                  </a:cubicBezTo>
                  <a:cubicBezTo>
                    <a:pt x="2188" y="1960"/>
                    <a:pt x="2184" y="1960"/>
                    <a:pt x="2180" y="1960"/>
                  </a:cubicBezTo>
                  <a:lnTo>
                    <a:pt x="1684" y="2002"/>
                  </a:lnTo>
                  <a:cubicBezTo>
                    <a:pt x="1424" y="2023"/>
                    <a:pt x="1447" y="2404"/>
                    <a:pt x="1696" y="2404"/>
                  </a:cubicBezTo>
                  <a:cubicBezTo>
                    <a:pt x="1702" y="2404"/>
                    <a:pt x="1709" y="2404"/>
                    <a:pt x="1716" y="2403"/>
                  </a:cubicBezTo>
                  <a:lnTo>
                    <a:pt x="2109" y="2372"/>
                  </a:lnTo>
                  <a:lnTo>
                    <a:pt x="2419" y="2741"/>
                  </a:lnTo>
                  <a:cubicBezTo>
                    <a:pt x="2496" y="2836"/>
                    <a:pt x="2616" y="2888"/>
                    <a:pt x="2739" y="2888"/>
                  </a:cubicBezTo>
                  <a:lnTo>
                    <a:pt x="2760" y="2888"/>
                  </a:lnTo>
                  <a:cubicBezTo>
                    <a:pt x="2890" y="2885"/>
                    <a:pt x="3010" y="2818"/>
                    <a:pt x="3084" y="2709"/>
                  </a:cubicBezTo>
                  <a:lnTo>
                    <a:pt x="3854" y="1587"/>
                  </a:lnTo>
                  <a:cubicBezTo>
                    <a:pt x="3924" y="1485"/>
                    <a:pt x="3945" y="1359"/>
                    <a:pt x="3913" y="1243"/>
                  </a:cubicBezTo>
                  <a:lnTo>
                    <a:pt x="3667" y="350"/>
                  </a:lnTo>
                  <a:cubicBezTo>
                    <a:pt x="3644" y="261"/>
                    <a:pt x="3563" y="202"/>
                    <a:pt x="3475" y="202"/>
                  </a:cubicBezTo>
                  <a:cubicBezTo>
                    <a:pt x="3459" y="202"/>
                    <a:pt x="3442" y="204"/>
                    <a:pt x="3425" y="209"/>
                  </a:cubicBezTo>
                  <a:lnTo>
                    <a:pt x="2971" y="318"/>
                  </a:lnTo>
                  <a:lnTo>
                    <a:pt x="2335" y="37"/>
                  </a:lnTo>
                  <a:cubicBezTo>
                    <a:pt x="2280" y="12"/>
                    <a:pt x="2222" y="0"/>
                    <a:pt x="21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8322;p83">
            <a:extLst>
              <a:ext uri="{FF2B5EF4-FFF2-40B4-BE49-F238E27FC236}">
                <a16:creationId xmlns:a16="http://schemas.microsoft.com/office/drawing/2014/main" id="{7DA16387-FF92-AFEE-33FE-B7EF899DF892}"/>
              </a:ext>
            </a:extLst>
          </p:cNvPr>
          <p:cNvGrpSpPr/>
          <p:nvPr/>
        </p:nvGrpSpPr>
        <p:grpSpPr>
          <a:xfrm>
            <a:off x="7704467" y="1023104"/>
            <a:ext cx="405368" cy="343993"/>
            <a:chOff x="3557977" y="3685780"/>
            <a:chExt cx="405368" cy="343993"/>
          </a:xfrm>
        </p:grpSpPr>
        <p:sp>
          <p:nvSpPr>
            <p:cNvPr id="39" name="Google Shape;8323;p83">
              <a:extLst>
                <a:ext uri="{FF2B5EF4-FFF2-40B4-BE49-F238E27FC236}">
                  <a16:creationId xmlns:a16="http://schemas.microsoft.com/office/drawing/2014/main" id="{D9E549FE-8680-B929-B84A-F2EA862C240C}"/>
                </a:ext>
              </a:extLst>
            </p:cNvPr>
            <p:cNvSpPr/>
            <p:nvPr/>
          </p:nvSpPr>
          <p:spPr>
            <a:xfrm>
              <a:off x="3565128" y="3691465"/>
              <a:ext cx="391065" cy="332650"/>
            </a:xfrm>
            <a:custGeom>
              <a:avLst/>
              <a:gdLst/>
              <a:ahLst/>
              <a:cxnLst/>
              <a:rect l="l" t="t" r="r" b="b"/>
              <a:pathLst>
                <a:path w="14929" h="12699" extrusionOk="0">
                  <a:moveTo>
                    <a:pt x="7465" y="1"/>
                  </a:moveTo>
                  <a:cubicBezTo>
                    <a:pt x="7004" y="1"/>
                    <a:pt x="6543" y="229"/>
                    <a:pt x="6279" y="684"/>
                  </a:cubicBezTo>
                  <a:lnTo>
                    <a:pt x="529" y="10646"/>
                  </a:lnTo>
                  <a:cubicBezTo>
                    <a:pt x="1" y="11558"/>
                    <a:pt x="659" y="12699"/>
                    <a:pt x="1711" y="12699"/>
                  </a:cubicBezTo>
                  <a:lnTo>
                    <a:pt x="13215" y="12699"/>
                  </a:lnTo>
                  <a:cubicBezTo>
                    <a:pt x="14270" y="12699"/>
                    <a:pt x="14928" y="11558"/>
                    <a:pt x="14400" y="10646"/>
                  </a:cubicBezTo>
                  <a:lnTo>
                    <a:pt x="8650" y="684"/>
                  </a:lnTo>
                  <a:cubicBezTo>
                    <a:pt x="8386" y="229"/>
                    <a:pt x="7925" y="1"/>
                    <a:pt x="7465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24;p83">
              <a:extLst>
                <a:ext uri="{FF2B5EF4-FFF2-40B4-BE49-F238E27FC236}">
                  <a16:creationId xmlns:a16="http://schemas.microsoft.com/office/drawing/2014/main" id="{E1ABB040-DEBF-B1A2-37F2-AEA04968AD78}"/>
                </a:ext>
              </a:extLst>
            </p:cNvPr>
            <p:cNvSpPr/>
            <p:nvPr/>
          </p:nvSpPr>
          <p:spPr>
            <a:xfrm>
              <a:off x="3603294" y="3721956"/>
              <a:ext cx="314733" cy="271747"/>
            </a:xfrm>
            <a:custGeom>
              <a:avLst/>
              <a:gdLst/>
              <a:ahLst/>
              <a:cxnLst/>
              <a:rect l="l" t="t" r="r" b="b"/>
              <a:pathLst>
                <a:path w="12015" h="10374" extrusionOk="0">
                  <a:moveTo>
                    <a:pt x="6008" y="0"/>
                  </a:moveTo>
                  <a:cubicBezTo>
                    <a:pt x="5938" y="0"/>
                    <a:pt x="5869" y="34"/>
                    <a:pt x="5829" y="103"/>
                  </a:cubicBezTo>
                  <a:lnTo>
                    <a:pt x="79" y="10065"/>
                  </a:lnTo>
                  <a:cubicBezTo>
                    <a:pt x="0" y="10202"/>
                    <a:pt x="96" y="10373"/>
                    <a:pt x="254" y="10373"/>
                  </a:cubicBezTo>
                  <a:lnTo>
                    <a:pt x="11758" y="10373"/>
                  </a:lnTo>
                  <a:cubicBezTo>
                    <a:pt x="11915" y="10373"/>
                    <a:pt x="12015" y="10202"/>
                    <a:pt x="11936" y="10065"/>
                  </a:cubicBezTo>
                  <a:lnTo>
                    <a:pt x="6186" y="103"/>
                  </a:lnTo>
                  <a:cubicBezTo>
                    <a:pt x="6146" y="34"/>
                    <a:pt x="6077" y="0"/>
                    <a:pt x="6008" y="0"/>
                  </a:cubicBezTo>
                  <a:close/>
                </a:path>
              </a:pathLst>
            </a:custGeom>
            <a:solidFill>
              <a:srgbClr val="C3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325;p83">
              <a:extLst>
                <a:ext uri="{FF2B5EF4-FFF2-40B4-BE49-F238E27FC236}">
                  <a16:creationId xmlns:a16="http://schemas.microsoft.com/office/drawing/2014/main" id="{E4D47B50-23F9-6023-03DD-33242E86CEF1}"/>
                </a:ext>
              </a:extLst>
            </p:cNvPr>
            <p:cNvSpPr/>
            <p:nvPr/>
          </p:nvSpPr>
          <p:spPr>
            <a:xfrm>
              <a:off x="3728506" y="3919964"/>
              <a:ext cx="56214" cy="48146"/>
            </a:xfrm>
            <a:custGeom>
              <a:avLst/>
              <a:gdLst/>
              <a:ahLst/>
              <a:cxnLst/>
              <a:rect l="l" t="t" r="r" b="b"/>
              <a:pathLst>
                <a:path w="2146" h="1838" extrusionOk="0">
                  <a:moveTo>
                    <a:pt x="1228" y="1"/>
                  </a:moveTo>
                  <a:cubicBezTo>
                    <a:pt x="409" y="1"/>
                    <a:pt x="1" y="988"/>
                    <a:pt x="580" y="1567"/>
                  </a:cubicBezTo>
                  <a:cubicBezTo>
                    <a:pt x="766" y="1754"/>
                    <a:pt x="995" y="1838"/>
                    <a:pt x="1221" y="1838"/>
                  </a:cubicBezTo>
                  <a:cubicBezTo>
                    <a:pt x="1692" y="1838"/>
                    <a:pt x="2146" y="1471"/>
                    <a:pt x="2146" y="919"/>
                  </a:cubicBezTo>
                  <a:cubicBezTo>
                    <a:pt x="2146" y="412"/>
                    <a:pt x="1735" y="1"/>
                    <a:pt x="1228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326;p83">
              <a:extLst>
                <a:ext uri="{FF2B5EF4-FFF2-40B4-BE49-F238E27FC236}">
                  <a16:creationId xmlns:a16="http://schemas.microsoft.com/office/drawing/2014/main" id="{43C29AEC-8225-FE89-51F7-D1A6A3A37A5F}"/>
                </a:ext>
              </a:extLst>
            </p:cNvPr>
            <p:cNvSpPr/>
            <p:nvPr/>
          </p:nvSpPr>
          <p:spPr>
            <a:xfrm>
              <a:off x="3739823" y="3787286"/>
              <a:ext cx="41676" cy="113136"/>
            </a:xfrm>
            <a:custGeom>
              <a:avLst/>
              <a:gdLst/>
              <a:ahLst/>
              <a:cxnLst/>
              <a:rect l="l" t="t" r="r" b="b"/>
              <a:pathLst>
                <a:path w="1591" h="4319" extrusionOk="0">
                  <a:moveTo>
                    <a:pt x="539" y="1"/>
                  </a:moveTo>
                  <a:cubicBezTo>
                    <a:pt x="240" y="1"/>
                    <a:pt x="1" y="241"/>
                    <a:pt x="1" y="539"/>
                  </a:cubicBezTo>
                  <a:lnTo>
                    <a:pt x="1" y="3777"/>
                  </a:lnTo>
                  <a:cubicBezTo>
                    <a:pt x="1" y="4075"/>
                    <a:pt x="240" y="4319"/>
                    <a:pt x="539" y="4319"/>
                  </a:cubicBezTo>
                  <a:lnTo>
                    <a:pt x="1053" y="4319"/>
                  </a:lnTo>
                  <a:cubicBezTo>
                    <a:pt x="1347" y="4319"/>
                    <a:pt x="1591" y="4075"/>
                    <a:pt x="1591" y="3777"/>
                  </a:cubicBezTo>
                  <a:lnTo>
                    <a:pt x="1591" y="539"/>
                  </a:lnTo>
                  <a:cubicBezTo>
                    <a:pt x="1591" y="241"/>
                    <a:pt x="1351" y="1"/>
                    <a:pt x="1053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327;p83">
              <a:extLst>
                <a:ext uri="{FF2B5EF4-FFF2-40B4-BE49-F238E27FC236}">
                  <a16:creationId xmlns:a16="http://schemas.microsoft.com/office/drawing/2014/main" id="{3B32F0D7-9E5D-BF00-5E75-CB7FE904144E}"/>
                </a:ext>
              </a:extLst>
            </p:cNvPr>
            <p:cNvSpPr/>
            <p:nvPr/>
          </p:nvSpPr>
          <p:spPr>
            <a:xfrm>
              <a:off x="3557977" y="3685780"/>
              <a:ext cx="405368" cy="343993"/>
            </a:xfrm>
            <a:custGeom>
              <a:avLst/>
              <a:gdLst/>
              <a:ahLst/>
              <a:cxnLst/>
              <a:rect l="l" t="t" r="r" b="b"/>
              <a:pathLst>
                <a:path w="15475" h="13132" extrusionOk="0">
                  <a:moveTo>
                    <a:pt x="7728" y="0"/>
                  </a:moveTo>
                  <a:cubicBezTo>
                    <a:pt x="7163" y="0"/>
                    <a:pt x="6643" y="301"/>
                    <a:pt x="6363" y="792"/>
                  </a:cubicBezTo>
                  <a:lnTo>
                    <a:pt x="1395" y="9400"/>
                  </a:lnTo>
                  <a:cubicBezTo>
                    <a:pt x="1329" y="9503"/>
                    <a:pt x="1364" y="9640"/>
                    <a:pt x="1470" y="9701"/>
                  </a:cubicBezTo>
                  <a:cubicBezTo>
                    <a:pt x="1504" y="9721"/>
                    <a:pt x="1542" y="9731"/>
                    <a:pt x="1579" y="9731"/>
                  </a:cubicBezTo>
                  <a:cubicBezTo>
                    <a:pt x="1657" y="9731"/>
                    <a:pt x="1732" y="9690"/>
                    <a:pt x="1772" y="9616"/>
                  </a:cubicBezTo>
                  <a:lnTo>
                    <a:pt x="6740" y="1011"/>
                  </a:lnTo>
                  <a:cubicBezTo>
                    <a:pt x="6961" y="627"/>
                    <a:pt x="7349" y="435"/>
                    <a:pt x="7736" y="435"/>
                  </a:cubicBezTo>
                  <a:cubicBezTo>
                    <a:pt x="8123" y="435"/>
                    <a:pt x="8510" y="627"/>
                    <a:pt x="8731" y="1011"/>
                  </a:cubicBezTo>
                  <a:lnTo>
                    <a:pt x="14485" y="10973"/>
                  </a:lnTo>
                  <a:cubicBezTo>
                    <a:pt x="14927" y="11740"/>
                    <a:pt x="14372" y="12696"/>
                    <a:pt x="13488" y="12696"/>
                  </a:cubicBezTo>
                  <a:lnTo>
                    <a:pt x="1984" y="12696"/>
                  </a:lnTo>
                  <a:cubicBezTo>
                    <a:pt x="1100" y="12696"/>
                    <a:pt x="548" y="11740"/>
                    <a:pt x="990" y="10973"/>
                  </a:cubicBezTo>
                  <a:lnTo>
                    <a:pt x="1340" y="10366"/>
                  </a:lnTo>
                  <a:cubicBezTo>
                    <a:pt x="1438" y="10195"/>
                    <a:pt x="1292" y="10038"/>
                    <a:pt x="1143" y="10038"/>
                  </a:cubicBezTo>
                  <a:cubicBezTo>
                    <a:pt x="1075" y="10038"/>
                    <a:pt x="1006" y="10071"/>
                    <a:pt x="959" y="10150"/>
                  </a:cubicBezTo>
                  <a:lnTo>
                    <a:pt x="613" y="10753"/>
                  </a:lnTo>
                  <a:cubicBezTo>
                    <a:pt x="1" y="11811"/>
                    <a:pt x="762" y="13132"/>
                    <a:pt x="1979" y="13132"/>
                  </a:cubicBezTo>
                  <a:cubicBezTo>
                    <a:pt x="1981" y="13132"/>
                    <a:pt x="1982" y="13132"/>
                    <a:pt x="1984" y="13132"/>
                  </a:cubicBezTo>
                  <a:lnTo>
                    <a:pt x="13488" y="13132"/>
                  </a:lnTo>
                  <a:cubicBezTo>
                    <a:pt x="13489" y="13132"/>
                    <a:pt x="13491" y="13132"/>
                    <a:pt x="13492" y="13132"/>
                  </a:cubicBezTo>
                  <a:cubicBezTo>
                    <a:pt x="14713" y="13132"/>
                    <a:pt x="15474" y="11811"/>
                    <a:pt x="14862" y="10753"/>
                  </a:cubicBezTo>
                  <a:lnTo>
                    <a:pt x="9112" y="792"/>
                  </a:lnTo>
                  <a:cubicBezTo>
                    <a:pt x="8832" y="301"/>
                    <a:pt x="8309" y="0"/>
                    <a:pt x="7747" y="0"/>
                  </a:cubicBezTo>
                  <a:cubicBezTo>
                    <a:pt x="7744" y="0"/>
                    <a:pt x="7741" y="0"/>
                    <a:pt x="7738" y="0"/>
                  </a:cubicBezTo>
                  <a:cubicBezTo>
                    <a:pt x="7734" y="0"/>
                    <a:pt x="7731" y="0"/>
                    <a:pt x="7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328;p83">
              <a:extLst>
                <a:ext uri="{FF2B5EF4-FFF2-40B4-BE49-F238E27FC236}">
                  <a16:creationId xmlns:a16="http://schemas.microsoft.com/office/drawing/2014/main" id="{DC4D9B23-AEE3-C945-FCAC-B35BC74BDC24}"/>
                </a:ext>
              </a:extLst>
            </p:cNvPr>
            <p:cNvSpPr/>
            <p:nvPr/>
          </p:nvSpPr>
          <p:spPr>
            <a:xfrm>
              <a:off x="3596117" y="3716166"/>
              <a:ext cx="329088" cy="283168"/>
            </a:xfrm>
            <a:custGeom>
              <a:avLst/>
              <a:gdLst/>
              <a:ahLst/>
              <a:cxnLst/>
              <a:rect l="l" t="t" r="r" b="b"/>
              <a:pathLst>
                <a:path w="12563" h="10810" extrusionOk="0">
                  <a:moveTo>
                    <a:pt x="6282" y="451"/>
                  </a:moveTo>
                  <a:lnTo>
                    <a:pt x="12011" y="10375"/>
                  </a:lnTo>
                  <a:lnTo>
                    <a:pt x="552" y="10375"/>
                  </a:lnTo>
                  <a:lnTo>
                    <a:pt x="6282" y="451"/>
                  </a:lnTo>
                  <a:close/>
                  <a:moveTo>
                    <a:pt x="6280" y="1"/>
                  </a:moveTo>
                  <a:cubicBezTo>
                    <a:pt x="6138" y="1"/>
                    <a:pt x="5995" y="72"/>
                    <a:pt x="5915" y="214"/>
                  </a:cubicBezTo>
                  <a:lnTo>
                    <a:pt x="161" y="10176"/>
                  </a:lnTo>
                  <a:cubicBezTo>
                    <a:pt x="0" y="10457"/>
                    <a:pt x="202" y="10810"/>
                    <a:pt x="528" y="10810"/>
                  </a:cubicBezTo>
                  <a:lnTo>
                    <a:pt x="12032" y="10810"/>
                  </a:lnTo>
                  <a:cubicBezTo>
                    <a:pt x="12357" y="10810"/>
                    <a:pt x="12563" y="10457"/>
                    <a:pt x="12398" y="10176"/>
                  </a:cubicBezTo>
                  <a:lnTo>
                    <a:pt x="6648" y="214"/>
                  </a:lnTo>
                  <a:cubicBezTo>
                    <a:pt x="6566" y="72"/>
                    <a:pt x="6423" y="1"/>
                    <a:pt x="62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329;p83">
              <a:extLst>
                <a:ext uri="{FF2B5EF4-FFF2-40B4-BE49-F238E27FC236}">
                  <a16:creationId xmlns:a16="http://schemas.microsoft.com/office/drawing/2014/main" id="{5354F501-DA55-7CD7-1F58-58FD3A5B2AAA}"/>
                </a:ext>
              </a:extLst>
            </p:cNvPr>
            <p:cNvSpPr/>
            <p:nvPr/>
          </p:nvSpPr>
          <p:spPr>
            <a:xfrm>
              <a:off x="3720884" y="3914227"/>
              <a:ext cx="69495" cy="59541"/>
            </a:xfrm>
            <a:custGeom>
              <a:avLst/>
              <a:gdLst/>
              <a:ahLst/>
              <a:cxnLst/>
              <a:rect l="l" t="t" r="r" b="b"/>
              <a:pathLst>
                <a:path w="2653" h="2273" extrusionOk="0">
                  <a:moveTo>
                    <a:pt x="1512" y="436"/>
                  </a:moveTo>
                  <a:cubicBezTo>
                    <a:pt x="1872" y="436"/>
                    <a:pt x="2218" y="716"/>
                    <a:pt x="2218" y="1138"/>
                  </a:cubicBezTo>
                  <a:cubicBezTo>
                    <a:pt x="2218" y="1522"/>
                    <a:pt x="1906" y="1837"/>
                    <a:pt x="1519" y="1837"/>
                  </a:cubicBezTo>
                  <a:cubicBezTo>
                    <a:pt x="895" y="1837"/>
                    <a:pt x="583" y="1083"/>
                    <a:pt x="1025" y="641"/>
                  </a:cubicBezTo>
                  <a:cubicBezTo>
                    <a:pt x="1167" y="500"/>
                    <a:pt x="1341" y="436"/>
                    <a:pt x="1512" y="436"/>
                  </a:cubicBezTo>
                  <a:close/>
                  <a:moveTo>
                    <a:pt x="1519" y="0"/>
                  </a:moveTo>
                  <a:cubicBezTo>
                    <a:pt x="508" y="0"/>
                    <a:pt x="0" y="1224"/>
                    <a:pt x="717" y="1940"/>
                  </a:cubicBezTo>
                  <a:cubicBezTo>
                    <a:pt x="932" y="2158"/>
                    <a:pt x="1223" y="2273"/>
                    <a:pt x="1519" y="2273"/>
                  </a:cubicBezTo>
                  <a:cubicBezTo>
                    <a:pt x="1665" y="2273"/>
                    <a:pt x="1813" y="2244"/>
                    <a:pt x="1954" y="2187"/>
                  </a:cubicBezTo>
                  <a:cubicBezTo>
                    <a:pt x="2379" y="2008"/>
                    <a:pt x="2653" y="1597"/>
                    <a:pt x="2653" y="1138"/>
                  </a:cubicBezTo>
                  <a:cubicBezTo>
                    <a:pt x="2653" y="511"/>
                    <a:pt x="2146" y="0"/>
                    <a:pt x="15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330;p83">
              <a:extLst>
                <a:ext uri="{FF2B5EF4-FFF2-40B4-BE49-F238E27FC236}">
                  <a16:creationId xmlns:a16="http://schemas.microsoft.com/office/drawing/2014/main" id="{D1D55475-6645-D56B-55B6-9762220F541E}"/>
                </a:ext>
              </a:extLst>
            </p:cNvPr>
            <p:cNvSpPr/>
            <p:nvPr/>
          </p:nvSpPr>
          <p:spPr>
            <a:xfrm>
              <a:off x="3734086" y="3781628"/>
              <a:ext cx="53150" cy="124531"/>
            </a:xfrm>
            <a:custGeom>
              <a:avLst/>
              <a:gdLst/>
              <a:ahLst/>
              <a:cxnLst/>
              <a:rect l="l" t="t" r="r" b="b"/>
              <a:pathLst>
                <a:path w="2029" h="4754" extrusionOk="0">
                  <a:moveTo>
                    <a:pt x="758" y="1"/>
                  </a:moveTo>
                  <a:cubicBezTo>
                    <a:pt x="339" y="1"/>
                    <a:pt x="0" y="340"/>
                    <a:pt x="0" y="758"/>
                  </a:cubicBezTo>
                  <a:lnTo>
                    <a:pt x="0" y="3997"/>
                  </a:lnTo>
                  <a:cubicBezTo>
                    <a:pt x="0" y="4415"/>
                    <a:pt x="339" y="4750"/>
                    <a:pt x="758" y="4754"/>
                  </a:cubicBezTo>
                  <a:lnTo>
                    <a:pt x="1272" y="4754"/>
                  </a:lnTo>
                  <a:cubicBezTo>
                    <a:pt x="1690" y="4750"/>
                    <a:pt x="2025" y="4411"/>
                    <a:pt x="2029" y="3993"/>
                  </a:cubicBezTo>
                  <a:lnTo>
                    <a:pt x="2029" y="2064"/>
                  </a:lnTo>
                  <a:cubicBezTo>
                    <a:pt x="2029" y="1918"/>
                    <a:pt x="1919" y="1845"/>
                    <a:pt x="1810" y="1845"/>
                  </a:cubicBezTo>
                  <a:cubicBezTo>
                    <a:pt x="1700" y="1845"/>
                    <a:pt x="1590" y="1918"/>
                    <a:pt x="1590" y="2064"/>
                  </a:cubicBezTo>
                  <a:lnTo>
                    <a:pt x="1590" y="3993"/>
                  </a:lnTo>
                  <a:cubicBezTo>
                    <a:pt x="1590" y="4171"/>
                    <a:pt x="1446" y="4315"/>
                    <a:pt x="1272" y="4315"/>
                  </a:cubicBezTo>
                  <a:lnTo>
                    <a:pt x="758" y="4315"/>
                  </a:lnTo>
                  <a:cubicBezTo>
                    <a:pt x="579" y="4315"/>
                    <a:pt x="435" y="4171"/>
                    <a:pt x="435" y="3993"/>
                  </a:cubicBezTo>
                  <a:lnTo>
                    <a:pt x="435" y="755"/>
                  </a:lnTo>
                  <a:cubicBezTo>
                    <a:pt x="435" y="580"/>
                    <a:pt x="579" y="436"/>
                    <a:pt x="758" y="436"/>
                  </a:cubicBezTo>
                  <a:lnTo>
                    <a:pt x="1272" y="436"/>
                  </a:lnTo>
                  <a:cubicBezTo>
                    <a:pt x="1446" y="436"/>
                    <a:pt x="1590" y="580"/>
                    <a:pt x="1590" y="755"/>
                  </a:cubicBezTo>
                  <a:lnTo>
                    <a:pt x="1590" y="1193"/>
                  </a:lnTo>
                  <a:cubicBezTo>
                    <a:pt x="1590" y="1313"/>
                    <a:pt x="1690" y="1413"/>
                    <a:pt x="1810" y="1413"/>
                  </a:cubicBezTo>
                  <a:cubicBezTo>
                    <a:pt x="1930" y="1413"/>
                    <a:pt x="2029" y="1313"/>
                    <a:pt x="2029" y="1193"/>
                  </a:cubicBezTo>
                  <a:lnTo>
                    <a:pt x="2029" y="758"/>
                  </a:lnTo>
                  <a:cubicBezTo>
                    <a:pt x="2025" y="340"/>
                    <a:pt x="1690" y="1"/>
                    <a:pt x="12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5" name="Google Shape;16814;p88">
            <a:extLst>
              <a:ext uri="{FF2B5EF4-FFF2-40B4-BE49-F238E27FC236}">
                <a16:creationId xmlns:a16="http://schemas.microsoft.com/office/drawing/2014/main" id="{18C158DC-DB6D-88E7-2025-27EB8E031637}"/>
              </a:ext>
            </a:extLst>
          </p:cNvPr>
          <p:cNvGrpSpPr/>
          <p:nvPr/>
        </p:nvGrpSpPr>
        <p:grpSpPr>
          <a:xfrm>
            <a:off x="7804869" y="3157446"/>
            <a:ext cx="271850" cy="360999"/>
            <a:chOff x="3897260" y="3348136"/>
            <a:chExt cx="271850" cy="360999"/>
          </a:xfrm>
        </p:grpSpPr>
        <p:sp>
          <p:nvSpPr>
            <p:cNvPr id="3586" name="Google Shape;16815;p88">
              <a:extLst>
                <a:ext uri="{FF2B5EF4-FFF2-40B4-BE49-F238E27FC236}">
                  <a16:creationId xmlns:a16="http://schemas.microsoft.com/office/drawing/2014/main" id="{7AFCD4CD-AD7D-8A45-AB20-0F4C90B3A6E8}"/>
                </a:ext>
              </a:extLst>
            </p:cNvPr>
            <p:cNvSpPr/>
            <p:nvPr/>
          </p:nvSpPr>
          <p:spPr>
            <a:xfrm>
              <a:off x="3904468" y="3353405"/>
              <a:ext cx="259949" cy="271299"/>
            </a:xfrm>
            <a:custGeom>
              <a:avLst/>
              <a:gdLst/>
              <a:ahLst/>
              <a:cxnLst/>
              <a:rect l="l" t="t" r="r" b="b"/>
              <a:pathLst>
                <a:path w="9917" h="10350" extrusionOk="0">
                  <a:moveTo>
                    <a:pt x="4938" y="1"/>
                  </a:moveTo>
                  <a:cubicBezTo>
                    <a:pt x="4877" y="1"/>
                    <a:pt x="4816" y="3"/>
                    <a:pt x="4754" y="8"/>
                  </a:cubicBezTo>
                  <a:cubicBezTo>
                    <a:pt x="3889" y="78"/>
                    <a:pt x="3126" y="616"/>
                    <a:pt x="2775" y="1411"/>
                  </a:cubicBezTo>
                  <a:cubicBezTo>
                    <a:pt x="1614" y="1713"/>
                    <a:pt x="693" y="2599"/>
                    <a:pt x="345" y="3746"/>
                  </a:cubicBezTo>
                  <a:cubicBezTo>
                    <a:pt x="0" y="4895"/>
                    <a:pt x="274" y="6144"/>
                    <a:pt x="1076" y="7037"/>
                  </a:cubicBezTo>
                  <a:cubicBezTo>
                    <a:pt x="1066" y="7135"/>
                    <a:pt x="1062" y="7234"/>
                    <a:pt x="1062" y="7332"/>
                  </a:cubicBezTo>
                  <a:cubicBezTo>
                    <a:pt x="1062" y="8999"/>
                    <a:pt x="2412" y="10349"/>
                    <a:pt x="4079" y="10349"/>
                  </a:cubicBezTo>
                  <a:cubicBezTo>
                    <a:pt x="4262" y="10349"/>
                    <a:pt x="4983" y="10335"/>
                    <a:pt x="5155" y="10304"/>
                  </a:cubicBezTo>
                  <a:lnTo>
                    <a:pt x="5229" y="9555"/>
                  </a:lnTo>
                  <a:cubicBezTo>
                    <a:pt x="5683" y="9800"/>
                    <a:pt x="6177" y="9919"/>
                    <a:pt x="6665" y="9919"/>
                  </a:cubicBezTo>
                  <a:cubicBezTo>
                    <a:pt x="7541" y="9919"/>
                    <a:pt x="8400" y="9538"/>
                    <a:pt x="8992" y="8827"/>
                  </a:cubicBezTo>
                  <a:cubicBezTo>
                    <a:pt x="9909" y="7719"/>
                    <a:pt x="9916" y="6112"/>
                    <a:pt x="9006" y="4997"/>
                  </a:cubicBezTo>
                  <a:lnTo>
                    <a:pt x="9009" y="4997"/>
                  </a:lnTo>
                  <a:cubicBezTo>
                    <a:pt x="9547" y="4241"/>
                    <a:pt x="9618" y="3246"/>
                    <a:pt x="9196" y="2423"/>
                  </a:cubicBezTo>
                  <a:cubicBezTo>
                    <a:pt x="8770" y="1597"/>
                    <a:pt x="7919" y="1080"/>
                    <a:pt x="6991" y="1080"/>
                  </a:cubicBezTo>
                  <a:cubicBezTo>
                    <a:pt x="6970" y="1080"/>
                    <a:pt x="6949" y="1084"/>
                    <a:pt x="6931" y="1084"/>
                  </a:cubicBezTo>
                  <a:cubicBezTo>
                    <a:pt x="6490" y="404"/>
                    <a:pt x="5739" y="1"/>
                    <a:pt x="4938" y="1"/>
                  </a:cubicBezTo>
                  <a:close/>
                </a:path>
              </a:pathLst>
            </a:custGeom>
            <a:solidFill>
              <a:srgbClr val="CF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16816;p88">
              <a:extLst>
                <a:ext uri="{FF2B5EF4-FFF2-40B4-BE49-F238E27FC236}">
                  <a16:creationId xmlns:a16="http://schemas.microsoft.com/office/drawing/2014/main" id="{1FE2CD3B-B39E-27AF-4566-A3EFE102436B}"/>
                </a:ext>
              </a:extLst>
            </p:cNvPr>
            <p:cNvSpPr/>
            <p:nvPr/>
          </p:nvSpPr>
          <p:spPr>
            <a:xfrm>
              <a:off x="3904468" y="3353379"/>
              <a:ext cx="143618" cy="271221"/>
            </a:xfrm>
            <a:custGeom>
              <a:avLst/>
              <a:gdLst/>
              <a:ahLst/>
              <a:cxnLst/>
              <a:rect l="l" t="t" r="r" b="b"/>
              <a:pathLst>
                <a:path w="5479" h="10347" extrusionOk="0">
                  <a:moveTo>
                    <a:pt x="4932" y="0"/>
                  </a:moveTo>
                  <a:cubicBezTo>
                    <a:pt x="4014" y="0"/>
                    <a:pt x="3156" y="539"/>
                    <a:pt x="2775" y="1408"/>
                  </a:cubicBezTo>
                  <a:cubicBezTo>
                    <a:pt x="1614" y="1711"/>
                    <a:pt x="693" y="2597"/>
                    <a:pt x="345" y="3747"/>
                  </a:cubicBezTo>
                  <a:cubicBezTo>
                    <a:pt x="0" y="4893"/>
                    <a:pt x="274" y="6141"/>
                    <a:pt x="1076" y="7034"/>
                  </a:cubicBezTo>
                  <a:cubicBezTo>
                    <a:pt x="1066" y="7133"/>
                    <a:pt x="1062" y="7231"/>
                    <a:pt x="1062" y="7330"/>
                  </a:cubicBezTo>
                  <a:cubicBezTo>
                    <a:pt x="1062" y="8997"/>
                    <a:pt x="2412" y="10347"/>
                    <a:pt x="4079" y="10347"/>
                  </a:cubicBezTo>
                  <a:cubicBezTo>
                    <a:pt x="4262" y="10347"/>
                    <a:pt x="4986" y="10333"/>
                    <a:pt x="5159" y="10301"/>
                  </a:cubicBezTo>
                  <a:lnTo>
                    <a:pt x="5159" y="9218"/>
                  </a:lnTo>
                  <a:cubicBezTo>
                    <a:pt x="5020" y="9255"/>
                    <a:pt x="4878" y="9274"/>
                    <a:pt x="4736" y="9274"/>
                  </a:cubicBezTo>
                  <a:cubicBezTo>
                    <a:pt x="4490" y="9274"/>
                    <a:pt x="4245" y="9218"/>
                    <a:pt x="4019" y="9109"/>
                  </a:cubicBezTo>
                  <a:cubicBezTo>
                    <a:pt x="3464" y="8845"/>
                    <a:pt x="3063" y="8314"/>
                    <a:pt x="3007" y="7703"/>
                  </a:cubicBezTo>
                  <a:cubicBezTo>
                    <a:pt x="2986" y="7470"/>
                    <a:pt x="3014" y="7238"/>
                    <a:pt x="3084" y="7020"/>
                  </a:cubicBezTo>
                  <a:cubicBezTo>
                    <a:pt x="3109" y="6936"/>
                    <a:pt x="3077" y="6845"/>
                    <a:pt x="3007" y="6792"/>
                  </a:cubicBezTo>
                  <a:cubicBezTo>
                    <a:pt x="1649" y="5681"/>
                    <a:pt x="1931" y="3529"/>
                    <a:pt x="3527" y="2804"/>
                  </a:cubicBezTo>
                  <a:cubicBezTo>
                    <a:pt x="3615" y="2765"/>
                    <a:pt x="3668" y="2678"/>
                    <a:pt x="3661" y="2586"/>
                  </a:cubicBezTo>
                  <a:cubicBezTo>
                    <a:pt x="3654" y="2516"/>
                    <a:pt x="3650" y="2442"/>
                    <a:pt x="3650" y="2372"/>
                  </a:cubicBezTo>
                  <a:cubicBezTo>
                    <a:pt x="3650" y="1271"/>
                    <a:pt x="4406" y="315"/>
                    <a:pt x="5479" y="65"/>
                  </a:cubicBezTo>
                  <a:cubicBezTo>
                    <a:pt x="5296" y="21"/>
                    <a:pt x="5113" y="0"/>
                    <a:pt x="4932" y="0"/>
                  </a:cubicBezTo>
                  <a:close/>
                </a:path>
              </a:pathLst>
            </a:custGeom>
            <a:solidFill>
              <a:srgbClr val="BED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16817;p88">
              <a:extLst>
                <a:ext uri="{FF2B5EF4-FFF2-40B4-BE49-F238E27FC236}">
                  <a16:creationId xmlns:a16="http://schemas.microsoft.com/office/drawing/2014/main" id="{0B0B28D0-8E27-F60E-0632-6748FA8717F0}"/>
                </a:ext>
              </a:extLst>
            </p:cNvPr>
            <p:cNvSpPr/>
            <p:nvPr/>
          </p:nvSpPr>
          <p:spPr>
            <a:xfrm>
              <a:off x="4022713" y="3593275"/>
              <a:ext cx="33945" cy="110617"/>
            </a:xfrm>
            <a:custGeom>
              <a:avLst/>
              <a:gdLst/>
              <a:ahLst/>
              <a:cxnLst/>
              <a:rect l="l" t="t" r="r" b="b"/>
              <a:pathLst>
                <a:path w="1295" h="4220" extrusionOk="0">
                  <a:moveTo>
                    <a:pt x="888" y="1"/>
                  </a:moveTo>
                  <a:cubicBezTo>
                    <a:pt x="864" y="1"/>
                    <a:pt x="840" y="5"/>
                    <a:pt x="816" y="13"/>
                  </a:cubicBezTo>
                  <a:cubicBezTo>
                    <a:pt x="623" y="84"/>
                    <a:pt x="419" y="122"/>
                    <a:pt x="215" y="122"/>
                  </a:cubicBezTo>
                  <a:lnTo>
                    <a:pt x="194" y="122"/>
                  </a:lnTo>
                  <a:lnTo>
                    <a:pt x="1" y="4219"/>
                  </a:lnTo>
                  <a:lnTo>
                    <a:pt x="1295" y="4219"/>
                  </a:lnTo>
                  <a:lnTo>
                    <a:pt x="1101" y="210"/>
                  </a:lnTo>
                  <a:cubicBezTo>
                    <a:pt x="1098" y="91"/>
                    <a:pt x="999" y="1"/>
                    <a:pt x="888" y="1"/>
                  </a:cubicBezTo>
                  <a:close/>
                </a:path>
              </a:pathLst>
            </a:custGeom>
            <a:solidFill>
              <a:srgbClr val="7F9A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16818;p88">
              <a:extLst>
                <a:ext uri="{FF2B5EF4-FFF2-40B4-BE49-F238E27FC236}">
                  <a16:creationId xmlns:a16="http://schemas.microsoft.com/office/drawing/2014/main" id="{E625BEE1-B5C2-34F5-C594-E30506AF1D70}"/>
                </a:ext>
              </a:extLst>
            </p:cNvPr>
            <p:cNvSpPr/>
            <p:nvPr/>
          </p:nvSpPr>
          <p:spPr>
            <a:xfrm>
              <a:off x="4022713" y="3593275"/>
              <a:ext cx="29148" cy="110617"/>
            </a:xfrm>
            <a:custGeom>
              <a:avLst/>
              <a:gdLst/>
              <a:ahLst/>
              <a:cxnLst/>
              <a:rect l="l" t="t" r="r" b="b"/>
              <a:pathLst>
                <a:path w="1112" h="4220" extrusionOk="0">
                  <a:moveTo>
                    <a:pt x="889" y="1"/>
                  </a:moveTo>
                  <a:cubicBezTo>
                    <a:pt x="865" y="1"/>
                    <a:pt x="841" y="5"/>
                    <a:pt x="816" y="13"/>
                  </a:cubicBezTo>
                  <a:cubicBezTo>
                    <a:pt x="627" y="84"/>
                    <a:pt x="423" y="122"/>
                    <a:pt x="215" y="122"/>
                  </a:cubicBezTo>
                  <a:lnTo>
                    <a:pt x="194" y="122"/>
                  </a:lnTo>
                  <a:lnTo>
                    <a:pt x="1" y="4219"/>
                  </a:lnTo>
                  <a:lnTo>
                    <a:pt x="648" y="4219"/>
                  </a:lnTo>
                  <a:lnTo>
                    <a:pt x="648" y="710"/>
                  </a:lnTo>
                  <a:cubicBezTo>
                    <a:pt x="648" y="615"/>
                    <a:pt x="704" y="534"/>
                    <a:pt x="795" y="506"/>
                  </a:cubicBezTo>
                  <a:lnTo>
                    <a:pt x="1112" y="400"/>
                  </a:lnTo>
                  <a:lnTo>
                    <a:pt x="1101" y="207"/>
                  </a:lnTo>
                  <a:cubicBezTo>
                    <a:pt x="1098" y="88"/>
                    <a:pt x="1000" y="1"/>
                    <a:pt x="889" y="1"/>
                  </a:cubicBezTo>
                  <a:close/>
                </a:path>
              </a:pathLst>
            </a:custGeom>
            <a:solidFill>
              <a:srgbClr val="5A7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16819;p88">
              <a:extLst>
                <a:ext uri="{FF2B5EF4-FFF2-40B4-BE49-F238E27FC236}">
                  <a16:creationId xmlns:a16="http://schemas.microsoft.com/office/drawing/2014/main" id="{918B22F5-73B7-DC95-0F48-95693A6EB9D4}"/>
                </a:ext>
              </a:extLst>
            </p:cNvPr>
            <p:cNvSpPr/>
            <p:nvPr/>
          </p:nvSpPr>
          <p:spPr>
            <a:xfrm>
              <a:off x="3897260" y="3348136"/>
              <a:ext cx="271850" cy="360999"/>
            </a:xfrm>
            <a:custGeom>
              <a:avLst/>
              <a:gdLst/>
              <a:ahLst/>
              <a:cxnLst/>
              <a:rect l="l" t="t" r="r" b="b"/>
              <a:pathLst>
                <a:path w="10371" h="13772" extrusionOk="0">
                  <a:moveTo>
                    <a:pt x="5221" y="405"/>
                  </a:moveTo>
                  <a:cubicBezTo>
                    <a:pt x="5911" y="405"/>
                    <a:pt x="6605" y="728"/>
                    <a:pt x="7037" y="1394"/>
                  </a:cubicBezTo>
                  <a:cubicBezTo>
                    <a:pt x="7076" y="1453"/>
                    <a:pt x="7143" y="1489"/>
                    <a:pt x="7213" y="1489"/>
                  </a:cubicBezTo>
                  <a:lnTo>
                    <a:pt x="7266" y="1489"/>
                  </a:lnTo>
                  <a:cubicBezTo>
                    <a:pt x="8525" y="1489"/>
                    <a:pt x="9544" y="2508"/>
                    <a:pt x="9544" y="3764"/>
                  </a:cubicBezTo>
                  <a:cubicBezTo>
                    <a:pt x="9544" y="4151"/>
                    <a:pt x="9446" y="4530"/>
                    <a:pt x="9260" y="4868"/>
                  </a:cubicBezTo>
                  <a:cubicBezTo>
                    <a:pt x="9238" y="4847"/>
                    <a:pt x="9217" y="4826"/>
                    <a:pt x="9196" y="4805"/>
                  </a:cubicBezTo>
                  <a:cubicBezTo>
                    <a:pt x="9153" y="4763"/>
                    <a:pt x="9106" y="4746"/>
                    <a:pt x="9060" y="4746"/>
                  </a:cubicBezTo>
                  <a:cubicBezTo>
                    <a:pt x="8904" y="4746"/>
                    <a:pt x="8771" y="4949"/>
                    <a:pt x="8915" y="5093"/>
                  </a:cubicBezTo>
                  <a:cubicBezTo>
                    <a:pt x="9734" y="5895"/>
                    <a:pt x="9984" y="7111"/>
                    <a:pt x="9551" y="8170"/>
                  </a:cubicBezTo>
                  <a:cubicBezTo>
                    <a:pt x="9119" y="9228"/>
                    <a:pt x="8089" y="9921"/>
                    <a:pt x="6946" y="9921"/>
                  </a:cubicBezTo>
                  <a:lnTo>
                    <a:pt x="6942" y="9917"/>
                  </a:lnTo>
                  <a:cubicBezTo>
                    <a:pt x="6654" y="9917"/>
                    <a:pt x="6369" y="9872"/>
                    <a:pt x="6095" y="9787"/>
                  </a:cubicBezTo>
                  <a:lnTo>
                    <a:pt x="6067" y="9256"/>
                  </a:lnTo>
                  <a:cubicBezTo>
                    <a:pt x="6123" y="9211"/>
                    <a:pt x="6176" y="9165"/>
                    <a:pt x="6225" y="9116"/>
                  </a:cubicBezTo>
                  <a:cubicBezTo>
                    <a:pt x="6389" y="8970"/>
                    <a:pt x="6248" y="8756"/>
                    <a:pt x="6088" y="8756"/>
                  </a:cubicBezTo>
                  <a:cubicBezTo>
                    <a:pt x="6036" y="8756"/>
                    <a:pt x="5982" y="8779"/>
                    <a:pt x="5937" y="8834"/>
                  </a:cubicBezTo>
                  <a:cubicBezTo>
                    <a:pt x="5685" y="9090"/>
                    <a:pt x="5347" y="9225"/>
                    <a:pt x="5004" y="9225"/>
                  </a:cubicBezTo>
                  <a:cubicBezTo>
                    <a:pt x="4813" y="9225"/>
                    <a:pt x="4621" y="9183"/>
                    <a:pt x="4442" y="9098"/>
                  </a:cubicBezTo>
                  <a:cubicBezTo>
                    <a:pt x="4409" y="9082"/>
                    <a:pt x="4377" y="9075"/>
                    <a:pt x="4347" y="9075"/>
                  </a:cubicBezTo>
                  <a:cubicBezTo>
                    <a:pt x="4156" y="9075"/>
                    <a:pt x="4054" y="9367"/>
                    <a:pt x="4270" y="9464"/>
                  </a:cubicBezTo>
                  <a:cubicBezTo>
                    <a:pt x="4431" y="9541"/>
                    <a:pt x="4604" y="9590"/>
                    <a:pt x="4783" y="9615"/>
                  </a:cubicBezTo>
                  <a:lnTo>
                    <a:pt x="4748" y="10322"/>
                  </a:lnTo>
                  <a:cubicBezTo>
                    <a:pt x="4614" y="10341"/>
                    <a:pt x="4480" y="10350"/>
                    <a:pt x="4349" y="10350"/>
                  </a:cubicBezTo>
                  <a:cubicBezTo>
                    <a:pt x="2822" y="10350"/>
                    <a:pt x="1537" y="9110"/>
                    <a:pt x="1537" y="7533"/>
                  </a:cubicBezTo>
                  <a:cubicBezTo>
                    <a:pt x="1537" y="7445"/>
                    <a:pt x="1541" y="7354"/>
                    <a:pt x="1552" y="7256"/>
                  </a:cubicBezTo>
                  <a:cubicBezTo>
                    <a:pt x="1559" y="7199"/>
                    <a:pt x="1541" y="7147"/>
                    <a:pt x="1502" y="7104"/>
                  </a:cubicBezTo>
                  <a:cubicBezTo>
                    <a:pt x="1" y="5423"/>
                    <a:pt x="630" y="2762"/>
                    <a:pt x="2726" y="1932"/>
                  </a:cubicBezTo>
                  <a:lnTo>
                    <a:pt x="2726" y="1932"/>
                  </a:lnTo>
                  <a:cubicBezTo>
                    <a:pt x="2691" y="2065"/>
                    <a:pt x="2666" y="2202"/>
                    <a:pt x="2656" y="2343"/>
                  </a:cubicBezTo>
                  <a:cubicBezTo>
                    <a:pt x="2645" y="2452"/>
                    <a:pt x="2726" y="2551"/>
                    <a:pt x="2839" y="2561"/>
                  </a:cubicBezTo>
                  <a:lnTo>
                    <a:pt x="2856" y="2561"/>
                  </a:lnTo>
                  <a:cubicBezTo>
                    <a:pt x="2962" y="2561"/>
                    <a:pt x="3046" y="2480"/>
                    <a:pt x="3057" y="2378"/>
                  </a:cubicBezTo>
                  <a:cubicBezTo>
                    <a:pt x="3078" y="2146"/>
                    <a:pt x="3134" y="1921"/>
                    <a:pt x="3229" y="1710"/>
                  </a:cubicBezTo>
                  <a:cubicBezTo>
                    <a:pt x="3229" y="1707"/>
                    <a:pt x="3232" y="1700"/>
                    <a:pt x="3236" y="1696"/>
                  </a:cubicBezTo>
                  <a:cubicBezTo>
                    <a:pt x="3611" y="847"/>
                    <a:pt x="4414" y="405"/>
                    <a:pt x="5221" y="405"/>
                  </a:cubicBezTo>
                  <a:close/>
                  <a:moveTo>
                    <a:pt x="5676" y="9492"/>
                  </a:moveTo>
                  <a:lnTo>
                    <a:pt x="5866" y="13367"/>
                  </a:lnTo>
                  <a:lnTo>
                    <a:pt x="4998" y="13367"/>
                  </a:lnTo>
                  <a:lnTo>
                    <a:pt x="5184" y="9619"/>
                  </a:lnTo>
                  <a:cubicBezTo>
                    <a:pt x="5353" y="9601"/>
                    <a:pt x="5518" y="9559"/>
                    <a:pt x="5676" y="9492"/>
                  </a:cubicBezTo>
                  <a:close/>
                  <a:moveTo>
                    <a:pt x="5221" y="0"/>
                  </a:moveTo>
                  <a:cubicBezTo>
                    <a:pt x="4294" y="0"/>
                    <a:pt x="3372" y="494"/>
                    <a:pt x="2909" y="1443"/>
                  </a:cubicBezTo>
                  <a:cubicBezTo>
                    <a:pt x="1717" y="1784"/>
                    <a:pt x="785" y="2709"/>
                    <a:pt x="426" y="3894"/>
                  </a:cubicBezTo>
                  <a:cubicBezTo>
                    <a:pt x="71" y="5079"/>
                    <a:pt x="338" y="6366"/>
                    <a:pt x="1144" y="7308"/>
                  </a:cubicBezTo>
                  <a:cubicBezTo>
                    <a:pt x="1137" y="7386"/>
                    <a:pt x="1137" y="7459"/>
                    <a:pt x="1137" y="7533"/>
                  </a:cubicBezTo>
                  <a:cubicBezTo>
                    <a:pt x="1133" y="9330"/>
                    <a:pt x="2599" y="10755"/>
                    <a:pt x="4348" y="10755"/>
                  </a:cubicBezTo>
                  <a:cubicBezTo>
                    <a:pt x="4472" y="10755"/>
                    <a:pt x="4597" y="10748"/>
                    <a:pt x="4723" y="10733"/>
                  </a:cubicBezTo>
                  <a:lnTo>
                    <a:pt x="4723" y="10733"/>
                  </a:lnTo>
                  <a:lnTo>
                    <a:pt x="4593" y="13371"/>
                  </a:lnTo>
                  <a:lnTo>
                    <a:pt x="4354" y="13371"/>
                  </a:lnTo>
                  <a:cubicBezTo>
                    <a:pt x="4353" y="13371"/>
                    <a:pt x="4352" y="13371"/>
                    <a:pt x="4351" y="13371"/>
                  </a:cubicBezTo>
                  <a:cubicBezTo>
                    <a:pt x="4087" y="13371"/>
                    <a:pt x="4088" y="13771"/>
                    <a:pt x="4354" y="13771"/>
                  </a:cubicBezTo>
                  <a:lnTo>
                    <a:pt x="6510" y="13771"/>
                  </a:lnTo>
                  <a:cubicBezTo>
                    <a:pt x="6619" y="13771"/>
                    <a:pt x="6710" y="13684"/>
                    <a:pt x="6710" y="13571"/>
                  </a:cubicBezTo>
                  <a:cubicBezTo>
                    <a:pt x="6710" y="13459"/>
                    <a:pt x="6619" y="13371"/>
                    <a:pt x="6510" y="13371"/>
                  </a:cubicBezTo>
                  <a:lnTo>
                    <a:pt x="6271" y="13371"/>
                  </a:lnTo>
                  <a:lnTo>
                    <a:pt x="6112" y="10216"/>
                  </a:lnTo>
                  <a:lnTo>
                    <a:pt x="6112" y="10216"/>
                  </a:lnTo>
                  <a:cubicBezTo>
                    <a:pt x="6386" y="10288"/>
                    <a:pt x="6662" y="10323"/>
                    <a:pt x="6936" y="10323"/>
                  </a:cubicBezTo>
                  <a:cubicBezTo>
                    <a:pt x="7986" y="10323"/>
                    <a:pt x="8993" y="9810"/>
                    <a:pt x="9604" y="8912"/>
                  </a:cubicBezTo>
                  <a:cubicBezTo>
                    <a:pt x="10371" y="7783"/>
                    <a:pt x="10343" y="6289"/>
                    <a:pt x="9530" y="5188"/>
                  </a:cubicBezTo>
                  <a:cubicBezTo>
                    <a:pt x="10051" y="4369"/>
                    <a:pt x="10082" y="3335"/>
                    <a:pt x="9622" y="2484"/>
                  </a:cubicBezTo>
                  <a:cubicBezTo>
                    <a:pt x="9161" y="1629"/>
                    <a:pt x="8278" y="1095"/>
                    <a:pt x="7311" y="1081"/>
                  </a:cubicBezTo>
                  <a:cubicBezTo>
                    <a:pt x="6793" y="353"/>
                    <a:pt x="6005" y="0"/>
                    <a:pt x="52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16820;p88">
              <a:extLst>
                <a:ext uri="{FF2B5EF4-FFF2-40B4-BE49-F238E27FC236}">
                  <a16:creationId xmlns:a16="http://schemas.microsoft.com/office/drawing/2014/main" id="{5F676D58-4D8C-9D62-DC09-99BEAFDEE242}"/>
                </a:ext>
              </a:extLst>
            </p:cNvPr>
            <p:cNvSpPr/>
            <p:nvPr/>
          </p:nvSpPr>
          <p:spPr>
            <a:xfrm>
              <a:off x="3955242" y="3495083"/>
              <a:ext cx="61416" cy="61416"/>
            </a:xfrm>
            <a:custGeom>
              <a:avLst/>
              <a:gdLst/>
              <a:ahLst/>
              <a:cxnLst/>
              <a:rect l="l" t="t" r="r" b="b"/>
              <a:pathLst>
                <a:path w="2343" h="2343" extrusionOk="0">
                  <a:moveTo>
                    <a:pt x="203" y="0"/>
                  </a:moveTo>
                  <a:cubicBezTo>
                    <a:pt x="102" y="0"/>
                    <a:pt x="1" y="67"/>
                    <a:pt x="1" y="201"/>
                  </a:cubicBezTo>
                  <a:cubicBezTo>
                    <a:pt x="1" y="1382"/>
                    <a:pt x="961" y="2342"/>
                    <a:pt x="2142" y="2342"/>
                  </a:cubicBezTo>
                  <a:cubicBezTo>
                    <a:pt x="2255" y="2342"/>
                    <a:pt x="2343" y="2254"/>
                    <a:pt x="2343" y="2142"/>
                  </a:cubicBezTo>
                  <a:cubicBezTo>
                    <a:pt x="2343" y="2029"/>
                    <a:pt x="2255" y="1941"/>
                    <a:pt x="2142" y="1941"/>
                  </a:cubicBezTo>
                  <a:cubicBezTo>
                    <a:pt x="1182" y="1938"/>
                    <a:pt x="405" y="1161"/>
                    <a:pt x="405" y="201"/>
                  </a:cubicBezTo>
                  <a:cubicBezTo>
                    <a:pt x="405" y="67"/>
                    <a:pt x="304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16821;p88">
              <a:extLst>
                <a:ext uri="{FF2B5EF4-FFF2-40B4-BE49-F238E27FC236}">
                  <a16:creationId xmlns:a16="http://schemas.microsoft.com/office/drawing/2014/main" id="{1E91A26A-5FC1-A353-8FA2-4B5EF02151FF}"/>
                </a:ext>
              </a:extLst>
            </p:cNvPr>
            <p:cNvSpPr/>
            <p:nvPr/>
          </p:nvSpPr>
          <p:spPr>
            <a:xfrm>
              <a:off x="4077838" y="3404650"/>
              <a:ext cx="46213" cy="44456"/>
            </a:xfrm>
            <a:custGeom>
              <a:avLst/>
              <a:gdLst/>
              <a:ahLst/>
              <a:cxnLst/>
              <a:rect l="l" t="t" r="r" b="b"/>
              <a:pathLst>
                <a:path w="1763" h="1696" extrusionOk="0">
                  <a:moveTo>
                    <a:pt x="268" y="1"/>
                  </a:moveTo>
                  <a:cubicBezTo>
                    <a:pt x="0" y="1"/>
                    <a:pt x="0" y="405"/>
                    <a:pt x="268" y="405"/>
                  </a:cubicBezTo>
                  <a:cubicBezTo>
                    <a:pt x="873" y="405"/>
                    <a:pt x="1358" y="894"/>
                    <a:pt x="1361" y="1495"/>
                  </a:cubicBezTo>
                  <a:cubicBezTo>
                    <a:pt x="1361" y="1608"/>
                    <a:pt x="1449" y="1696"/>
                    <a:pt x="1562" y="1696"/>
                  </a:cubicBezTo>
                  <a:cubicBezTo>
                    <a:pt x="1674" y="1696"/>
                    <a:pt x="1762" y="1608"/>
                    <a:pt x="1762" y="1495"/>
                  </a:cubicBezTo>
                  <a:cubicBezTo>
                    <a:pt x="1762" y="669"/>
                    <a:pt x="1094" y="1"/>
                    <a:pt x="2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3" name="Google Shape;16430;p88">
            <a:extLst>
              <a:ext uri="{FF2B5EF4-FFF2-40B4-BE49-F238E27FC236}">
                <a16:creationId xmlns:a16="http://schemas.microsoft.com/office/drawing/2014/main" id="{D6D5BF6C-1682-EE88-D11D-00E930B544BC}"/>
              </a:ext>
            </a:extLst>
          </p:cNvPr>
          <p:cNvGrpSpPr/>
          <p:nvPr/>
        </p:nvGrpSpPr>
        <p:grpSpPr>
          <a:xfrm>
            <a:off x="7768486" y="4288383"/>
            <a:ext cx="376752" cy="370540"/>
            <a:chOff x="7962635" y="2411695"/>
            <a:chExt cx="376752" cy="370540"/>
          </a:xfrm>
        </p:grpSpPr>
        <p:sp>
          <p:nvSpPr>
            <p:cNvPr id="3594" name="Google Shape;16431;p88">
              <a:extLst>
                <a:ext uri="{FF2B5EF4-FFF2-40B4-BE49-F238E27FC236}">
                  <a16:creationId xmlns:a16="http://schemas.microsoft.com/office/drawing/2014/main" id="{D484A61F-B6D6-4BED-E55E-FEBADE19E988}"/>
                </a:ext>
              </a:extLst>
            </p:cNvPr>
            <p:cNvSpPr/>
            <p:nvPr/>
          </p:nvSpPr>
          <p:spPr>
            <a:xfrm>
              <a:off x="8148639" y="2617777"/>
              <a:ext cx="116174" cy="158795"/>
            </a:xfrm>
            <a:custGeom>
              <a:avLst/>
              <a:gdLst/>
              <a:ahLst/>
              <a:cxnLst/>
              <a:rect l="l" t="t" r="r" b="b"/>
              <a:pathLst>
                <a:path w="4432" h="6058" extrusionOk="0">
                  <a:moveTo>
                    <a:pt x="454" y="0"/>
                  </a:moveTo>
                  <a:cubicBezTo>
                    <a:pt x="401" y="0"/>
                    <a:pt x="350" y="45"/>
                    <a:pt x="360" y="109"/>
                  </a:cubicBezTo>
                  <a:cubicBezTo>
                    <a:pt x="581" y="1691"/>
                    <a:pt x="1" y="3625"/>
                    <a:pt x="585" y="4940"/>
                  </a:cubicBezTo>
                  <a:cubicBezTo>
                    <a:pt x="897" y="5640"/>
                    <a:pt x="1586" y="6057"/>
                    <a:pt x="2309" y="6057"/>
                  </a:cubicBezTo>
                  <a:cubicBezTo>
                    <a:pt x="2562" y="6057"/>
                    <a:pt x="2820" y="6006"/>
                    <a:pt x="3067" y="5897"/>
                  </a:cubicBezTo>
                  <a:lnTo>
                    <a:pt x="3078" y="5893"/>
                  </a:lnTo>
                  <a:cubicBezTo>
                    <a:pt x="4020" y="5457"/>
                    <a:pt x="4432" y="4343"/>
                    <a:pt x="4003" y="3400"/>
                  </a:cubicBezTo>
                  <a:cubicBezTo>
                    <a:pt x="3401" y="2092"/>
                    <a:pt x="1566" y="1245"/>
                    <a:pt x="525" y="35"/>
                  </a:cubicBezTo>
                  <a:cubicBezTo>
                    <a:pt x="505" y="11"/>
                    <a:pt x="479" y="0"/>
                    <a:pt x="454" y="0"/>
                  </a:cubicBezTo>
                  <a:close/>
                </a:path>
              </a:pathLst>
            </a:custGeom>
            <a:solidFill>
              <a:srgbClr val="D6D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16432;p88">
              <a:extLst>
                <a:ext uri="{FF2B5EF4-FFF2-40B4-BE49-F238E27FC236}">
                  <a16:creationId xmlns:a16="http://schemas.microsoft.com/office/drawing/2014/main" id="{B5AC03F5-0F09-ED36-F72F-4D539F847D69}"/>
                </a:ext>
              </a:extLst>
            </p:cNvPr>
            <p:cNvSpPr/>
            <p:nvPr/>
          </p:nvSpPr>
          <p:spPr>
            <a:xfrm>
              <a:off x="8148744" y="2617777"/>
              <a:ext cx="105741" cy="158795"/>
            </a:xfrm>
            <a:custGeom>
              <a:avLst/>
              <a:gdLst/>
              <a:ahLst/>
              <a:cxnLst/>
              <a:rect l="l" t="t" r="r" b="b"/>
              <a:pathLst>
                <a:path w="4034" h="6058" extrusionOk="0">
                  <a:moveTo>
                    <a:pt x="451" y="0"/>
                  </a:moveTo>
                  <a:cubicBezTo>
                    <a:pt x="397" y="0"/>
                    <a:pt x="346" y="45"/>
                    <a:pt x="356" y="109"/>
                  </a:cubicBezTo>
                  <a:cubicBezTo>
                    <a:pt x="577" y="1691"/>
                    <a:pt x="0" y="3625"/>
                    <a:pt x="581" y="4940"/>
                  </a:cubicBezTo>
                  <a:cubicBezTo>
                    <a:pt x="895" y="5640"/>
                    <a:pt x="1584" y="6057"/>
                    <a:pt x="2305" y="6057"/>
                  </a:cubicBezTo>
                  <a:cubicBezTo>
                    <a:pt x="2559" y="6057"/>
                    <a:pt x="2816" y="6006"/>
                    <a:pt x="3063" y="5897"/>
                  </a:cubicBezTo>
                  <a:lnTo>
                    <a:pt x="3074" y="5893"/>
                  </a:lnTo>
                  <a:cubicBezTo>
                    <a:pt x="3513" y="5693"/>
                    <a:pt x="3858" y="5327"/>
                    <a:pt x="4034" y="4874"/>
                  </a:cubicBezTo>
                  <a:lnTo>
                    <a:pt x="4034" y="4874"/>
                  </a:lnTo>
                  <a:cubicBezTo>
                    <a:pt x="3956" y="4926"/>
                    <a:pt x="3879" y="4969"/>
                    <a:pt x="3795" y="5007"/>
                  </a:cubicBezTo>
                  <a:lnTo>
                    <a:pt x="3784" y="5014"/>
                  </a:lnTo>
                  <a:cubicBezTo>
                    <a:pt x="3538" y="5122"/>
                    <a:pt x="3280" y="5173"/>
                    <a:pt x="3027" y="5173"/>
                  </a:cubicBezTo>
                  <a:cubicBezTo>
                    <a:pt x="2305" y="5173"/>
                    <a:pt x="1616" y="4758"/>
                    <a:pt x="1301" y="4058"/>
                  </a:cubicBezTo>
                  <a:cubicBezTo>
                    <a:pt x="883" y="3112"/>
                    <a:pt x="1062" y="1849"/>
                    <a:pt x="1115" y="626"/>
                  </a:cubicBezTo>
                  <a:cubicBezTo>
                    <a:pt x="904" y="443"/>
                    <a:pt x="707" y="242"/>
                    <a:pt x="524" y="35"/>
                  </a:cubicBezTo>
                  <a:cubicBezTo>
                    <a:pt x="504" y="11"/>
                    <a:pt x="477" y="0"/>
                    <a:pt x="451" y="0"/>
                  </a:cubicBezTo>
                  <a:close/>
                </a:path>
              </a:pathLst>
            </a:custGeom>
            <a:solidFill>
              <a:srgbClr val="A8B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16433;p88">
              <a:extLst>
                <a:ext uri="{FF2B5EF4-FFF2-40B4-BE49-F238E27FC236}">
                  <a16:creationId xmlns:a16="http://schemas.microsoft.com/office/drawing/2014/main" id="{9BF7FBD7-A85A-B94E-1A33-6C80B3D751FA}"/>
                </a:ext>
              </a:extLst>
            </p:cNvPr>
            <p:cNvSpPr/>
            <p:nvPr/>
          </p:nvSpPr>
          <p:spPr>
            <a:xfrm>
              <a:off x="8140041" y="2418484"/>
              <a:ext cx="199346" cy="192007"/>
            </a:xfrm>
            <a:custGeom>
              <a:avLst/>
              <a:gdLst/>
              <a:ahLst/>
              <a:cxnLst/>
              <a:rect l="l" t="t" r="r" b="b"/>
              <a:pathLst>
                <a:path w="7605" h="7325" extrusionOk="0">
                  <a:moveTo>
                    <a:pt x="175" y="0"/>
                  </a:moveTo>
                  <a:cubicBezTo>
                    <a:pt x="79" y="0"/>
                    <a:pt x="0" y="107"/>
                    <a:pt x="55" y="204"/>
                  </a:cubicBezTo>
                  <a:cubicBezTo>
                    <a:pt x="1141" y="2198"/>
                    <a:pt x="1338" y="5067"/>
                    <a:pt x="2769" y="6530"/>
                  </a:cubicBezTo>
                  <a:cubicBezTo>
                    <a:pt x="3289" y="7059"/>
                    <a:pt x="3986" y="7324"/>
                    <a:pt x="4682" y="7324"/>
                  </a:cubicBezTo>
                  <a:cubicBezTo>
                    <a:pt x="5362" y="7324"/>
                    <a:pt x="6042" y="7071"/>
                    <a:pt x="6556" y="6562"/>
                  </a:cubicBezTo>
                  <a:lnTo>
                    <a:pt x="6567" y="6551"/>
                  </a:lnTo>
                  <a:cubicBezTo>
                    <a:pt x="7604" y="5514"/>
                    <a:pt x="7594" y="3795"/>
                    <a:pt x="6553" y="2764"/>
                  </a:cubicBezTo>
                  <a:cubicBezTo>
                    <a:pt x="5097" y="1326"/>
                    <a:pt x="2231" y="1115"/>
                    <a:pt x="241" y="18"/>
                  </a:cubicBezTo>
                  <a:cubicBezTo>
                    <a:pt x="219" y="6"/>
                    <a:pt x="196" y="0"/>
                    <a:pt x="175" y="0"/>
                  </a:cubicBezTo>
                  <a:close/>
                </a:path>
              </a:pathLst>
            </a:custGeom>
            <a:solidFill>
              <a:srgbClr val="D6D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16434;p88">
              <a:extLst>
                <a:ext uri="{FF2B5EF4-FFF2-40B4-BE49-F238E27FC236}">
                  <a16:creationId xmlns:a16="http://schemas.microsoft.com/office/drawing/2014/main" id="{2673D560-E542-4F60-6902-D7D1CB518F7F}"/>
                </a:ext>
              </a:extLst>
            </p:cNvPr>
            <p:cNvSpPr/>
            <p:nvPr/>
          </p:nvSpPr>
          <p:spPr>
            <a:xfrm>
              <a:off x="8140041" y="2418484"/>
              <a:ext cx="192347" cy="192007"/>
            </a:xfrm>
            <a:custGeom>
              <a:avLst/>
              <a:gdLst/>
              <a:ahLst/>
              <a:cxnLst/>
              <a:rect l="l" t="t" r="r" b="b"/>
              <a:pathLst>
                <a:path w="7338" h="7325" extrusionOk="0">
                  <a:moveTo>
                    <a:pt x="175" y="0"/>
                  </a:moveTo>
                  <a:cubicBezTo>
                    <a:pt x="79" y="0"/>
                    <a:pt x="0" y="107"/>
                    <a:pt x="55" y="204"/>
                  </a:cubicBezTo>
                  <a:cubicBezTo>
                    <a:pt x="1141" y="2198"/>
                    <a:pt x="1338" y="5067"/>
                    <a:pt x="2769" y="6530"/>
                  </a:cubicBezTo>
                  <a:cubicBezTo>
                    <a:pt x="3289" y="7059"/>
                    <a:pt x="3986" y="7324"/>
                    <a:pt x="4682" y="7324"/>
                  </a:cubicBezTo>
                  <a:cubicBezTo>
                    <a:pt x="5362" y="7324"/>
                    <a:pt x="6042" y="7071"/>
                    <a:pt x="6556" y="6562"/>
                  </a:cubicBezTo>
                  <a:lnTo>
                    <a:pt x="6567" y="6551"/>
                  </a:lnTo>
                  <a:cubicBezTo>
                    <a:pt x="7052" y="6063"/>
                    <a:pt x="7330" y="5402"/>
                    <a:pt x="7337" y="4716"/>
                  </a:cubicBezTo>
                  <a:lnTo>
                    <a:pt x="7337" y="4716"/>
                  </a:lnTo>
                  <a:cubicBezTo>
                    <a:pt x="7260" y="4821"/>
                    <a:pt x="7175" y="4920"/>
                    <a:pt x="7084" y="5011"/>
                  </a:cubicBezTo>
                  <a:lnTo>
                    <a:pt x="7073" y="5025"/>
                  </a:lnTo>
                  <a:cubicBezTo>
                    <a:pt x="6560" y="5534"/>
                    <a:pt x="5880" y="5787"/>
                    <a:pt x="5201" y="5787"/>
                  </a:cubicBezTo>
                  <a:cubicBezTo>
                    <a:pt x="4504" y="5787"/>
                    <a:pt x="3806" y="5521"/>
                    <a:pt x="3286" y="4990"/>
                  </a:cubicBezTo>
                  <a:cubicBezTo>
                    <a:pt x="2263" y="3946"/>
                    <a:pt x="1866" y="2166"/>
                    <a:pt x="1324" y="510"/>
                  </a:cubicBezTo>
                  <a:cubicBezTo>
                    <a:pt x="951" y="370"/>
                    <a:pt x="589" y="208"/>
                    <a:pt x="241" y="18"/>
                  </a:cubicBezTo>
                  <a:cubicBezTo>
                    <a:pt x="219" y="6"/>
                    <a:pt x="196" y="0"/>
                    <a:pt x="175" y="0"/>
                  </a:cubicBezTo>
                  <a:close/>
                </a:path>
              </a:pathLst>
            </a:custGeom>
            <a:solidFill>
              <a:srgbClr val="A8B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16435;p88">
              <a:extLst>
                <a:ext uri="{FF2B5EF4-FFF2-40B4-BE49-F238E27FC236}">
                  <a16:creationId xmlns:a16="http://schemas.microsoft.com/office/drawing/2014/main" id="{1ED0F9A9-D7CB-F3FA-FC16-DF7BDE8565A8}"/>
                </a:ext>
              </a:extLst>
            </p:cNvPr>
            <p:cNvSpPr/>
            <p:nvPr/>
          </p:nvSpPr>
          <p:spPr>
            <a:xfrm>
              <a:off x="7967144" y="2470201"/>
              <a:ext cx="134156" cy="222439"/>
            </a:xfrm>
            <a:custGeom>
              <a:avLst/>
              <a:gdLst/>
              <a:ahLst/>
              <a:cxnLst/>
              <a:rect l="l" t="t" r="r" b="b"/>
              <a:pathLst>
                <a:path w="5118" h="8486" extrusionOk="0">
                  <a:moveTo>
                    <a:pt x="2207" y="0"/>
                  </a:moveTo>
                  <a:cubicBezTo>
                    <a:pt x="2152" y="0"/>
                    <a:pt x="2098" y="34"/>
                    <a:pt x="2083" y="98"/>
                  </a:cubicBezTo>
                  <a:cubicBezTo>
                    <a:pt x="1619" y="2145"/>
                    <a:pt x="1" y="4255"/>
                    <a:pt x="99" y="6143"/>
                  </a:cubicBezTo>
                  <a:cubicBezTo>
                    <a:pt x="171" y="7451"/>
                    <a:pt x="1275" y="8486"/>
                    <a:pt x="2566" y="8486"/>
                  </a:cubicBezTo>
                  <a:cubicBezTo>
                    <a:pt x="2612" y="8486"/>
                    <a:pt x="2659" y="8484"/>
                    <a:pt x="2705" y="8482"/>
                  </a:cubicBezTo>
                  <a:lnTo>
                    <a:pt x="2719" y="8482"/>
                  </a:lnTo>
                  <a:cubicBezTo>
                    <a:pt x="4073" y="8394"/>
                    <a:pt x="5117" y="7198"/>
                    <a:pt x="5026" y="5844"/>
                  </a:cubicBezTo>
                  <a:cubicBezTo>
                    <a:pt x="4896" y="3960"/>
                    <a:pt x="3036" y="2061"/>
                    <a:pt x="2325" y="84"/>
                  </a:cubicBezTo>
                  <a:cubicBezTo>
                    <a:pt x="2305" y="28"/>
                    <a:pt x="2256" y="0"/>
                    <a:pt x="2207" y="0"/>
                  </a:cubicBezTo>
                  <a:close/>
                </a:path>
              </a:pathLst>
            </a:custGeom>
            <a:solidFill>
              <a:srgbClr val="D6D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16436;p88">
              <a:extLst>
                <a:ext uri="{FF2B5EF4-FFF2-40B4-BE49-F238E27FC236}">
                  <a16:creationId xmlns:a16="http://schemas.microsoft.com/office/drawing/2014/main" id="{3F428397-709A-E7B8-806C-728A40012F85}"/>
                </a:ext>
              </a:extLst>
            </p:cNvPr>
            <p:cNvSpPr/>
            <p:nvPr/>
          </p:nvSpPr>
          <p:spPr>
            <a:xfrm>
              <a:off x="7967144" y="2470201"/>
              <a:ext cx="114706" cy="222439"/>
            </a:xfrm>
            <a:custGeom>
              <a:avLst/>
              <a:gdLst/>
              <a:ahLst/>
              <a:cxnLst/>
              <a:rect l="l" t="t" r="r" b="b"/>
              <a:pathLst>
                <a:path w="4376" h="8486" extrusionOk="0">
                  <a:moveTo>
                    <a:pt x="2207" y="0"/>
                  </a:moveTo>
                  <a:cubicBezTo>
                    <a:pt x="2152" y="0"/>
                    <a:pt x="2098" y="34"/>
                    <a:pt x="2083" y="98"/>
                  </a:cubicBezTo>
                  <a:cubicBezTo>
                    <a:pt x="1619" y="2149"/>
                    <a:pt x="1" y="4255"/>
                    <a:pt x="99" y="6143"/>
                  </a:cubicBezTo>
                  <a:cubicBezTo>
                    <a:pt x="171" y="7451"/>
                    <a:pt x="1275" y="8486"/>
                    <a:pt x="2566" y="8486"/>
                  </a:cubicBezTo>
                  <a:cubicBezTo>
                    <a:pt x="2612" y="8486"/>
                    <a:pt x="2659" y="8484"/>
                    <a:pt x="2705" y="8482"/>
                  </a:cubicBezTo>
                  <a:lnTo>
                    <a:pt x="2719" y="8482"/>
                  </a:lnTo>
                  <a:cubicBezTo>
                    <a:pt x="3356" y="8439"/>
                    <a:pt x="3950" y="8151"/>
                    <a:pt x="4375" y="7680"/>
                  </a:cubicBezTo>
                  <a:lnTo>
                    <a:pt x="4375" y="7680"/>
                  </a:lnTo>
                  <a:cubicBezTo>
                    <a:pt x="4259" y="7705"/>
                    <a:pt x="4140" y="7722"/>
                    <a:pt x="4020" y="7729"/>
                  </a:cubicBezTo>
                  <a:lnTo>
                    <a:pt x="4006" y="7729"/>
                  </a:lnTo>
                  <a:cubicBezTo>
                    <a:pt x="3958" y="7732"/>
                    <a:pt x="3910" y="7733"/>
                    <a:pt x="3862" y="7733"/>
                  </a:cubicBezTo>
                  <a:cubicBezTo>
                    <a:pt x="2569" y="7733"/>
                    <a:pt x="1468" y="6696"/>
                    <a:pt x="1401" y="5394"/>
                  </a:cubicBezTo>
                  <a:cubicBezTo>
                    <a:pt x="1327" y="4040"/>
                    <a:pt x="2139" y="2567"/>
                    <a:pt x="2779" y="1087"/>
                  </a:cubicBezTo>
                  <a:cubicBezTo>
                    <a:pt x="2607" y="763"/>
                    <a:pt x="2455" y="429"/>
                    <a:pt x="2325" y="84"/>
                  </a:cubicBezTo>
                  <a:cubicBezTo>
                    <a:pt x="2305" y="28"/>
                    <a:pt x="2256" y="0"/>
                    <a:pt x="2207" y="0"/>
                  </a:cubicBezTo>
                  <a:close/>
                </a:path>
              </a:pathLst>
            </a:custGeom>
            <a:solidFill>
              <a:srgbClr val="A8B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16437;p88">
              <a:extLst>
                <a:ext uri="{FF2B5EF4-FFF2-40B4-BE49-F238E27FC236}">
                  <a16:creationId xmlns:a16="http://schemas.microsoft.com/office/drawing/2014/main" id="{1C6E4518-B81F-5DFE-D113-E704479ED22E}"/>
                </a:ext>
              </a:extLst>
            </p:cNvPr>
            <p:cNvSpPr/>
            <p:nvPr/>
          </p:nvSpPr>
          <p:spPr>
            <a:xfrm>
              <a:off x="8130736" y="2411695"/>
              <a:ext cx="207996" cy="205349"/>
            </a:xfrm>
            <a:custGeom>
              <a:avLst/>
              <a:gdLst/>
              <a:ahLst/>
              <a:cxnLst/>
              <a:rect l="l" t="t" r="r" b="b"/>
              <a:pathLst>
                <a:path w="7935" h="7834" extrusionOk="0">
                  <a:moveTo>
                    <a:pt x="442" y="1"/>
                  </a:moveTo>
                  <a:cubicBezTo>
                    <a:pt x="198" y="1"/>
                    <a:pt x="0" y="269"/>
                    <a:pt x="135" y="516"/>
                  </a:cubicBezTo>
                  <a:cubicBezTo>
                    <a:pt x="578" y="1328"/>
                    <a:pt x="884" y="2306"/>
                    <a:pt x="1173" y="3252"/>
                  </a:cubicBezTo>
                  <a:cubicBezTo>
                    <a:pt x="1602" y="4634"/>
                    <a:pt x="2045" y="6065"/>
                    <a:pt x="2938" y="6972"/>
                  </a:cubicBezTo>
                  <a:cubicBezTo>
                    <a:pt x="3483" y="7524"/>
                    <a:pt x="4228" y="7834"/>
                    <a:pt x="5006" y="7834"/>
                  </a:cubicBezTo>
                  <a:lnTo>
                    <a:pt x="5020" y="7834"/>
                  </a:lnTo>
                  <a:cubicBezTo>
                    <a:pt x="5028" y="7834"/>
                    <a:pt x="5037" y="7834"/>
                    <a:pt x="5046" y="7834"/>
                  </a:cubicBezTo>
                  <a:cubicBezTo>
                    <a:pt x="5807" y="7834"/>
                    <a:pt x="6534" y="7532"/>
                    <a:pt x="7073" y="6997"/>
                  </a:cubicBezTo>
                  <a:lnTo>
                    <a:pt x="7080" y="6990"/>
                  </a:lnTo>
                  <a:lnTo>
                    <a:pt x="7087" y="6983"/>
                  </a:lnTo>
                  <a:cubicBezTo>
                    <a:pt x="7632" y="6434"/>
                    <a:pt x="7935" y="5689"/>
                    <a:pt x="7928" y="4915"/>
                  </a:cubicBezTo>
                  <a:cubicBezTo>
                    <a:pt x="7928" y="4138"/>
                    <a:pt x="7615" y="3392"/>
                    <a:pt x="7063" y="2847"/>
                  </a:cubicBezTo>
                  <a:cubicBezTo>
                    <a:pt x="6152" y="1954"/>
                    <a:pt x="4724" y="1511"/>
                    <a:pt x="3342" y="1086"/>
                  </a:cubicBezTo>
                  <a:cubicBezTo>
                    <a:pt x="3008" y="980"/>
                    <a:pt x="2667" y="875"/>
                    <a:pt x="2333" y="762"/>
                  </a:cubicBezTo>
                  <a:cubicBezTo>
                    <a:pt x="2314" y="758"/>
                    <a:pt x="2296" y="755"/>
                    <a:pt x="2278" y="755"/>
                  </a:cubicBezTo>
                  <a:cubicBezTo>
                    <a:pt x="2067" y="755"/>
                    <a:pt x="1982" y="1065"/>
                    <a:pt x="2203" y="1160"/>
                  </a:cubicBezTo>
                  <a:cubicBezTo>
                    <a:pt x="2537" y="1272"/>
                    <a:pt x="2885" y="1378"/>
                    <a:pt x="3219" y="1483"/>
                  </a:cubicBezTo>
                  <a:cubicBezTo>
                    <a:pt x="4615" y="1916"/>
                    <a:pt x="5934" y="2323"/>
                    <a:pt x="6767" y="3146"/>
                  </a:cubicBezTo>
                  <a:cubicBezTo>
                    <a:pt x="7745" y="4120"/>
                    <a:pt x="7755" y="5699"/>
                    <a:pt x="6792" y="6687"/>
                  </a:cubicBezTo>
                  <a:lnTo>
                    <a:pt x="6785" y="6694"/>
                  </a:lnTo>
                  <a:lnTo>
                    <a:pt x="6781" y="6698"/>
                  </a:lnTo>
                  <a:cubicBezTo>
                    <a:pt x="6317" y="7159"/>
                    <a:pt x="5689" y="7415"/>
                    <a:pt x="5037" y="7415"/>
                  </a:cubicBezTo>
                  <a:cubicBezTo>
                    <a:pt x="5032" y="7415"/>
                    <a:pt x="5028" y="7415"/>
                    <a:pt x="5023" y="7415"/>
                  </a:cubicBezTo>
                  <a:lnTo>
                    <a:pt x="5009" y="7415"/>
                  </a:lnTo>
                  <a:cubicBezTo>
                    <a:pt x="4341" y="7415"/>
                    <a:pt x="3704" y="7152"/>
                    <a:pt x="3237" y="6677"/>
                  </a:cubicBezTo>
                  <a:cubicBezTo>
                    <a:pt x="2414" y="5840"/>
                    <a:pt x="2006" y="4521"/>
                    <a:pt x="1574" y="3125"/>
                  </a:cubicBezTo>
                  <a:cubicBezTo>
                    <a:pt x="1299" y="2236"/>
                    <a:pt x="1014" y="1318"/>
                    <a:pt x="610" y="520"/>
                  </a:cubicBezTo>
                  <a:lnTo>
                    <a:pt x="610" y="520"/>
                  </a:lnTo>
                  <a:cubicBezTo>
                    <a:pt x="835" y="632"/>
                    <a:pt x="1081" y="741"/>
                    <a:pt x="1356" y="854"/>
                  </a:cubicBezTo>
                  <a:cubicBezTo>
                    <a:pt x="1383" y="864"/>
                    <a:pt x="1410" y="869"/>
                    <a:pt x="1435" y="869"/>
                  </a:cubicBezTo>
                  <a:cubicBezTo>
                    <a:pt x="1638" y="869"/>
                    <a:pt x="1736" y="557"/>
                    <a:pt x="1510" y="463"/>
                  </a:cubicBezTo>
                  <a:cubicBezTo>
                    <a:pt x="1201" y="344"/>
                    <a:pt x="898" y="203"/>
                    <a:pt x="610" y="45"/>
                  </a:cubicBezTo>
                  <a:cubicBezTo>
                    <a:pt x="554" y="15"/>
                    <a:pt x="497" y="1"/>
                    <a:pt x="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16438;p88">
              <a:extLst>
                <a:ext uri="{FF2B5EF4-FFF2-40B4-BE49-F238E27FC236}">
                  <a16:creationId xmlns:a16="http://schemas.microsoft.com/office/drawing/2014/main" id="{768FED6B-2CA0-A5E7-BF05-0D9AFE89820C}"/>
                </a:ext>
              </a:extLst>
            </p:cNvPr>
            <p:cNvSpPr/>
            <p:nvPr/>
          </p:nvSpPr>
          <p:spPr>
            <a:xfrm>
              <a:off x="7962635" y="2464277"/>
              <a:ext cx="144457" cy="233894"/>
            </a:xfrm>
            <a:custGeom>
              <a:avLst/>
              <a:gdLst/>
              <a:ahLst/>
              <a:cxnLst/>
              <a:rect l="l" t="t" r="r" b="b"/>
              <a:pathLst>
                <a:path w="5511" h="8923" extrusionOk="0">
                  <a:moveTo>
                    <a:pt x="2377" y="0"/>
                  </a:moveTo>
                  <a:cubicBezTo>
                    <a:pt x="2232" y="0"/>
                    <a:pt x="2086" y="90"/>
                    <a:pt x="2047" y="265"/>
                  </a:cubicBezTo>
                  <a:cubicBezTo>
                    <a:pt x="1861" y="1084"/>
                    <a:pt x="1478" y="1935"/>
                    <a:pt x="1108" y="2758"/>
                  </a:cubicBezTo>
                  <a:cubicBezTo>
                    <a:pt x="563" y="3964"/>
                    <a:pt x="1" y="5212"/>
                    <a:pt x="64" y="6380"/>
                  </a:cubicBezTo>
                  <a:cubicBezTo>
                    <a:pt x="152" y="7800"/>
                    <a:pt x="1319" y="8908"/>
                    <a:pt x="2744" y="8922"/>
                  </a:cubicBezTo>
                  <a:cubicBezTo>
                    <a:pt x="2793" y="8922"/>
                    <a:pt x="2845" y="8919"/>
                    <a:pt x="2898" y="8915"/>
                  </a:cubicBezTo>
                  <a:lnTo>
                    <a:pt x="2916" y="8915"/>
                  </a:lnTo>
                  <a:cubicBezTo>
                    <a:pt x="4393" y="8810"/>
                    <a:pt x="5511" y="7530"/>
                    <a:pt x="5416" y="6049"/>
                  </a:cubicBezTo>
                  <a:cubicBezTo>
                    <a:pt x="5335" y="4889"/>
                    <a:pt x="4621" y="3718"/>
                    <a:pt x="3932" y="2589"/>
                  </a:cubicBezTo>
                  <a:cubicBezTo>
                    <a:pt x="3788" y="2350"/>
                    <a:pt x="3637" y="2100"/>
                    <a:pt x="3493" y="1858"/>
                  </a:cubicBezTo>
                  <a:cubicBezTo>
                    <a:pt x="3448" y="1782"/>
                    <a:pt x="3383" y="1750"/>
                    <a:pt x="3318" y="1750"/>
                  </a:cubicBezTo>
                  <a:cubicBezTo>
                    <a:pt x="3174" y="1750"/>
                    <a:pt x="3034" y="1902"/>
                    <a:pt x="3130" y="2069"/>
                  </a:cubicBezTo>
                  <a:cubicBezTo>
                    <a:pt x="3278" y="2315"/>
                    <a:pt x="3429" y="2564"/>
                    <a:pt x="3577" y="2807"/>
                  </a:cubicBezTo>
                  <a:cubicBezTo>
                    <a:pt x="4270" y="3943"/>
                    <a:pt x="4924" y="5019"/>
                    <a:pt x="4998" y="6084"/>
                  </a:cubicBezTo>
                  <a:cubicBezTo>
                    <a:pt x="5075" y="7333"/>
                    <a:pt x="4136" y="8409"/>
                    <a:pt x="2888" y="8500"/>
                  </a:cubicBezTo>
                  <a:lnTo>
                    <a:pt x="2874" y="8500"/>
                  </a:lnTo>
                  <a:cubicBezTo>
                    <a:pt x="2834" y="8502"/>
                    <a:pt x="2795" y="8503"/>
                    <a:pt x="2756" y="8503"/>
                  </a:cubicBezTo>
                  <a:cubicBezTo>
                    <a:pt x="1559" y="8503"/>
                    <a:pt x="554" y="7571"/>
                    <a:pt x="482" y="6362"/>
                  </a:cubicBezTo>
                  <a:cubicBezTo>
                    <a:pt x="423" y="5297"/>
                    <a:pt x="940" y="4147"/>
                    <a:pt x="1488" y="2934"/>
                  </a:cubicBezTo>
                  <a:cubicBezTo>
                    <a:pt x="1829" y="2174"/>
                    <a:pt x="2184" y="1390"/>
                    <a:pt x="2392" y="613"/>
                  </a:cubicBezTo>
                  <a:cubicBezTo>
                    <a:pt x="2469" y="803"/>
                    <a:pt x="2557" y="996"/>
                    <a:pt x="2659" y="1204"/>
                  </a:cubicBezTo>
                  <a:cubicBezTo>
                    <a:pt x="2701" y="1285"/>
                    <a:pt x="2770" y="1319"/>
                    <a:pt x="2839" y="1319"/>
                  </a:cubicBezTo>
                  <a:cubicBezTo>
                    <a:pt x="2978" y="1319"/>
                    <a:pt x="3118" y="1181"/>
                    <a:pt x="3035" y="1014"/>
                  </a:cubicBezTo>
                  <a:cubicBezTo>
                    <a:pt x="2905" y="757"/>
                    <a:pt x="2789" y="493"/>
                    <a:pt x="2691" y="223"/>
                  </a:cubicBezTo>
                  <a:cubicBezTo>
                    <a:pt x="2638" y="73"/>
                    <a:pt x="2507" y="0"/>
                    <a:pt x="23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16439;p88">
              <a:extLst>
                <a:ext uri="{FF2B5EF4-FFF2-40B4-BE49-F238E27FC236}">
                  <a16:creationId xmlns:a16="http://schemas.microsoft.com/office/drawing/2014/main" id="{F4A23637-C6F6-235F-14AC-1F89F4880EDE}"/>
                </a:ext>
              </a:extLst>
            </p:cNvPr>
            <p:cNvSpPr/>
            <p:nvPr/>
          </p:nvSpPr>
          <p:spPr>
            <a:xfrm>
              <a:off x="8149189" y="2611644"/>
              <a:ext cx="122543" cy="170591"/>
            </a:xfrm>
            <a:custGeom>
              <a:avLst/>
              <a:gdLst/>
              <a:ahLst/>
              <a:cxnLst/>
              <a:rect l="l" t="t" r="r" b="b"/>
              <a:pathLst>
                <a:path w="4675" h="6508" extrusionOk="0">
                  <a:moveTo>
                    <a:pt x="401" y="1"/>
                  </a:moveTo>
                  <a:cubicBezTo>
                    <a:pt x="230" y="1"/>
                    <a:pt x="66" y="146"/>
                    <a:pt x="92" y="350"/>
                  </a:cubicBezTo>
                  <a:cubicBezTo>
                    <a:pt x="187" y="983"/>
                    <a:pt x="149" y="1693"/>
                    <a:pt x="110" y="2379"/>
                  </a:cubicBezTo>
                  <a:cubicBezTo>
                    <a:pt x="57" y="3395"/>
                    <a:pt x="1" y="4443"/>
                    <a:pt x="374" y="5269"/>
                  </a:cubicBezTo>
                  <a:cubicBezTo>
                    <a:pt x="606" y="5779"/>
                    <a:pt x="1031" y="6177"/>
                    <a:pt x="1555" y="6370"/>
                  </a:cubicBezTo>
                  <a:cubicBezTo>
                    <a:pt x="1794" y="6461"/>
                    <a:pt x="2048" y="6507"/>
                    <a:pt x="2304" y="6507"/>
                  </a:cubicBezTo>
                  <a:cubicBezTo>
                    <a:pt x="2600" y="6507"/>
                    <a:pt x="2891" y="6444"/>
                    <a:pt x="3162" y="6317"/>
                  </a:cubicBezTo>
                  <a:lnTo>
                    <a:pt x="3169" y="6317"/>
                  </a:lnTo>
                  <a:lnTo>
                    <a:pt x="3173" y="6314"/>
                  </a:lnTo>
                  <a:cubicBezTo>
                    <a:pt x="4221" y="5814"/>
                    <a:pt x="4674" y="4566"/>
                    <a:pt x="4186" y="3515"/>
                  </a:cubicBezTo>
                  <a:cubicBezTo>
                    <a:pt x="3799" y="2695"/>
                    <a:pt x="2962" y="2055"/>
                    <a:pt x="2157" y="1436"/>
                  </a:cubicBezTo>
                  <a:lnTo>
                    <a:pt x="2037" y="1345"/>
                  </a:lnTo>
                  <a:cubicBezTo>
                    <a:pt x="1992" y="1309"/>
                    <a:pt x="1946" y="1293"/>
                    <a:pt x="1902" y="1293"/>
                  </a:cubicBezTo>
                  <a:cubicBezTo>
                    <a:pt x="1726" y="1293"/>
                    <a:pt x="1591" y="1544"/>
                    <a:pt x="1780" y="1679"/>
                  </a:cubicBezTo>
                  <a:lnTo>
                    <a:pt x="1900" y="1771"/>
                  </a:lnTo>
                  <a:cubicBezTo>
                    <a:pt x="2705" y="2386"/>
                    <a:pt x="3465" y="2966"/>
                    <a:pt x="3806" y="3694"/>
                  </a:cubicBezTo>
                  <a:cubicBezTo>
                    <a:pt x="4196" y="4538"/>
                    <a:pt x="3834" y="5537"/>
                    <a:pt x="2993" y="5934"/>
                  </a:cubicBezTo>
                  <a:lnTo>
                    <a:pt x="2990" y="5938"/>
                  </a:lnTo>
                  <a:lnTo>
                    <a:pt x="2986" y="5938"/>
                  </a:lnTo>
                  <a:cubicBezTo>
                    <a:pt x="2762" y="6038"/>
                    <a:pt x="2528" y="6086"/>
                    <a:pt x="2297" y="6086"/>
                  </a:cubicBezTo>
                  <a:cubicBezTo>
                    <a:pt x="1655" y="6086"/>
                    <a:pt x="1041" y="5718"/>
                    <a:pt x="753" y="5097"/>
                  </a:cubicBezTo>
                  <a:cubicBezTo>
                    <a:pt x="423" y="4366"/>
                    <a:pt x="476" y="3413"/>
                    <a:pt x="528" y="2400"/>
                  </a:cubicBezTo>
                  <a:cubicBezTo>
                    <a:pt x="560" y="1813"/>
                    <a:pt x="592" y="1208"/>
                    <a:pt x="546" y="631"/>
                  </a:cubicBezTo>
                  <a:lnTo>
                    <a:pt x="546" y="631"/>
                  </a:lnTo>
                  <a:cubicBezTo>
                    <a:pt x="680" y="768"/>
                    <a:pt x="834" y="909"/>
                    <a:pt x="1003" y="1057"/>
                  </a:cubicBezTo>
                  <a:cubicBezTo>
                    <a:pt x="1049" y="1097"/>
                    <a:pt x="1097" y="1114"/>
                    <a:pt x="1143" y="1114"/>
                  </a:cubicBezTo>
                  <a:cubicBezTo>
                    <a:pt x="1313" y="1114"/>
                    <a:pt x="1449" y="881"/>
                    <a:pt x="1277" y="737"/>
                  </a:cubicBezTo>
                  <a:cubicBezTo>
                    <a:pt x="1045" y="543"/>
                    <a:pt x="827" y="332"/>
                    <a:pt x="627" y="104"/>
                  </a:cubicBezTo>
                  <a:cubicBezTo>
                    <a:pt x="562" y="32"/>
                    <a:pt x="481" y="1"/>
                    <a:pt x="4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EB10654-C0D8-26AC-87ED-C208F12DDDA6}"/>
              </a:ext>
            </a:extLst>
          </p:cNvPr>
          <p:cNvSpPr txBox="1"/>
          <p:nvPr/>
        </p:nvSpPr>
        <p:spPr>
          <a:xfrm>
            <a:off x="4538206" y="3432254"/>
            <a:ext cx="30927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Fira Sans" panose="020B0503050000020004" pitchFamily="34" charset="0"/>
              </a:rPr>
              <a:t>3rd most deforested country (tropical deforestation)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Fira Sans" panose="020B0503050000020004" pitchFamily="34" charset="0"/>
              </a:rPr>
              <a:t>6.11 million hectares of forest lost, 10% of its tree cover since 2000.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7F6808D-A3FA-B314-82A6-F3515305EB59}"/>
              </a:ext>
            </a:extLst>
          </p:cNvPr>
          <p:cNvSpPr txBox="1"/>
          <p:nvPr/>
        </p:nvSpPr>
        <p:spPr>
          <a:xfrm>
            <a:off x="4461682" y="1337733"/>
            <a:ext cx="33068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Fira Sans" panose="020B0503050000020004" pitchFamily="34" charset="0"/>
                <a:sym typeface="Symbol" panose="05050102010706020507" pitchFamily="18" charset="2"/>
              </a:rPr>
              <a:t> </a:t>
            </a:r>
            <a:r>
              <a:rPr lang="en-US" sz="1200" dirty="0" err="1">
                <a:solidFill>
                  <a:schemeClr val="tx1"/>
                </a:solidFill>
                <a:latin typeface="Fira Sans" panose="020B0503050000020004" pitchFamily="34" charset="0"/>
                <a:sym typeface="Symbol" panose="05050102010706020507" pitchFamily="18" charset="2"/>
              </a:rPr>
              <a:t>Fertiliser</a:t>
            </a:r>
            <a:r>
              <a:rPr lang="en-US" sz="1200" dirty="0">
                <a:solidFill>
                  <a:schemeClr val="tx1"/>
                </a:solidFill>
                <a:latin typeface="Fira Sans" panose="020B0503050000020004" pitchFamily="34" charset="0"/>
                <a:sym typeface="Symbol" panose="05050102010706020507" pitchFamily="18" charset="2"/>
              </a:rPr>
              <a:t> imports 39,000 (t) 2006 to 80,000 t in 2019.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Fira Sans" panose="020B0503050000020004" pitchFamily="34" charset="0"/>
              </a:rPr>
              <a:t>2% of chemical pesticides highly hazardous and 43% moderately hazardous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54DF99-5694-FB2C-8393-4B9FAA90C180}"/>
              </a:ext>
            </a:extLst>
          </p:cNvPr>
          <p:cNvSpPr txBox="1"/>
          <p:nvPr/>
        </p:nvSpPr>
        <p:spPr>
          <a:xfrm>
            <a:off x="4509888" y="2523492"/>
            <a:ext cx="30506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35% of degraded agricultural land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59A933-2B3B-C637-D6F1-3E4AA2866EC4}"/>
              </a:ext>
            </a:extLst>
          </p:cNvPr>
          <p:cNvSpPr txBox="1"/>
          <p:nvPr/>
        </p:nvSpPr>
        <p:spPr>
          <a:xfrm>
            <a:off x="4598890" y="4638727"/>
            <a:ext cx="4256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buFont typeface="Arial" panose="020B0604020202020204" pitchFamily="34" charset="0"/>
              <a:buChar char="•"/>
              <a:defRPr sz="1200"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6 months of water deficit per year</a:t>
            </a:r>
          </a:p>
          <a:p>
            <a:r>
              <a:rPr lang="en-US" dirty="0"/>
              <a:t>Only 11% of total cultivated area under irrigation 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p33"/>
          <p:cNvSpPr txBox="1">
            <a:spLocks noGrp="1"/>
          </p:cNvSpPr>
          <p:nvPr>
            <p:ph type="title"/>
          </p:nvPr>
        </p:nvSpPr>
        <p:spPr>
          <a:xfrm>
            <a:off x="3256767" y="218541"/>
            <a:ext cx="2519373" cy="4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2400" dirty="0"/>
              <a:t>Social Inclusion </a:t>
            </a:r>
            <a:endParaRPr sz="2400" dirty="0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9C1DAD67-BFD5-E7E9-7A77-43E05D91E43A}"/>
              </a:ext>
            </a:extLst>
          </p:cNvPr>
          <p:cNvGrpSpPr/>
          <p:nvPr/>
        </p:nvGrpSpPr>
        <p:grpSpPr>
          <a:xfrm>
            <a:off x="3994735" y="1947935"/>
            <a:ext cx="1309048" cy="1320690"/>
            <a:chOff x="3951837" y="1924368"/>
            <a:chExt cx="1309048" cy="1320690"/>
          </a:xfrm>
        </p:grpSpPr>
        <p:sp>
          <p:nvSpPr>
            <p:cNvPr id="3075" name="Google Shape;3075;p33"/>
            <p:cNvSpPr/>
            <p:nvPr/>
          </p:nvSpPr>
          <p:spPr>
            <a:xfrm>
              <a:off x="3969665" y="1940145"/>
              <a:ext cx="1276507" cy="1291879"/>
            </a:xfrm>
            <a:custGeom>
              <a:avLst/>
              <a:gdLst/>
              <a:ahLst/>
              <a:cxnLst/>
              <a:rect l="l" t="t" r="r" b="b"/>
              <a:pathLst>
                <a:path w="36952" h="37397" extrusionOk="0">
                  <a:moveTo>
                    <a:pt x="17443" y="1751"/>
                  </a:moveTo>
                  <a:cubicBezTo>
                    <a:pt x="17573" y="1751"/>
                    <a:pt x="17711" y="1770"/>
                    <a:pt x="17849" y="1801"/>
                  </a:cubicBezTo>
                  <a:cubicBezTo>
                    <a:pt x="17927" y="1813"/>
                    <a:pt x="18005" y="1817"/>
                    <a:pt x="18082" y="1817"/>
                  </a:cubicBezTo>
                  <a:cubicBezTo>
                    <a:pt x="18257" y="1817"/>
                    <a:pt x="18430" y="1796"/>
                    <a:pt x="18598" y="1796"/>
                  </a:cubicBezTo>
                  <a:cubicBezTo>
                    <a:pt x="18736" y="1796"/>
                    <a:pt x="18870" y="1810"/>
                    <a:pt x="18999" y="1864"/>
                  </a:cubicBezTo>
                  <a:cubicBezTo>
                    <a:pt x="19175" y="1927"/>
                    <a:pt x="19376" y="1955"/>
                    <a:pt x="19535" y="1955"/>
                  </a:cubicBezTo>
                  <a:cubicBezTo>
                    <a:pt x="19584" y="1955"/>
                    <a:pt x="19630" y="1952"/>
                    <a:pt x="19669" y="1947"/>
                  </a:cubicBezTo>
                  <a:cubicBezTo>
                    <a:pt x="19723" y="1939"/>
                    <a:pt x="19775" y="1936"/>
                    <a:pt x="19827" y="1936"/>
                  </a:cubicBezTo>
                  <a:cubicBezTo>
                    <a:pt x="20174" y="1936"/>
                    <a:pt x="20471" y="2099"/>
                    <a:pt x="20799" y="2136"/>
                  </a:cubicBezTo>
                  <a:cubicBezTo>
                    <a:pt x="21196" y="2177"/>
                    <a:pt x="21636" y="2219"/>
                    <a:pt x="22054" y="2345"/>
                  </a:cubicBezTo>
                  <a:cubicBezTo>
                    <a:pt x="22326" y="2428"/>
                    <a:pt x="22619" y="2491"/>
                    <a:pt x="22933" y="2533"/>
                  </a:cubicBezTo>
                  <a:cubicBezTo>
                    <a:pt x="23310" y="2554"/>
                    <a:pt x="23665" y="2742"/>
                    <a:pt x="24042" y="2826"/>
                  </a:cubicBezTo>
                  <a:cubicBezTo>
                    <a:pt x="24502" y="2889"/>
                    <a:pt x="24921" y="3098"/>
                    <a:pt x="25360" y="3224"/>
                  </a:cubicBezTo>
                  <a:cubicBezTo>
                    <a:pt x="25737" y="3328"/>
                    <a:pt x="26093" y="3537"/>
                    <a:pt x="26490" y="3684"/>
                  </a:cubicBezTo>
                  <a:cubicBezTo>
                    <a:pt x="26950" y="3851"/>
                    <a:pt x="27369" y="4123"/>
                    <a:pt x="27850" y="4291"/>
                  </a:cubicBezTo>
                  <a:cubicBezTo>
                    <a:pt x="28164" y="4416"/>
                    <a:pt x="28415" y="4667"/>
                    <a:pt x="28729" y="4835"/>
                  </a:cubicBezTo>
                  <a:cubicBezTo>
                    <a:pt x="29001" y="4960"/>
                    <a:pt x="29231" y="5149"/>
                    <a:pt x="29461" y="5337"/>
                  </a:cubicBezTo>
                  <a:cubicBezTo>
                    <a:pt x="29566" y="5400"/>
                    <a:pt x="29671" y="5462"/>
                    <a:pt x="29733" y="5567"/>
                  </a:cubicBezTo>
                  <a:cubicBezTo>
                    <a:pt x="29859" y="5776"/>
                    <a:pt x="30131" y="5818"/>
                    <a:pt x="30277" y="6006"/>
                  </a:cubicBezTo>
                  <a:cubicBezTo>
                    <a:pt x="30445" y="6237"/>
                    <a:pt x="30654" y="6404"/>
                    <a:pt x="30842" y="6592"/>
                  </a:cubicBezTo>
                  <a:cubicBezTo>
                    <a:pt x="31533" y="7283"/>
                    <a:pt x="32035" y="8099"/>
                    <a:pt x="32537" y="8936"/>
                  </a:cubicBezTo>
                  <a:cubicBezTo>
                    <a:pt x="32851" y="9459"/>
                    <a:pt x="33144" y="10024"/>
                    <a:pt x="33416" y="10589"/>
                  </a:cubicBezTo>
                  <a:cubicBezTo>
                    <a:pt x="33583" y="10965"/>
                    <a:pt x="33709" y="11342"/>
                    <a:pt x="33939" y="11698"/>
                  </a:cubicBezTo>
                  <a:cubicBezTo>
                    <a:pt x="34085" y="11949"/>
                    <a:pt x="34190" y="12221"/>
                    <a:pt x="34253" y="12514"/>
                  </a:cubicBezTo>
                  <a:cubicBezTo>
                    <a:pt x="34316" y="12807"/>
                    <a:pt x="34441" y="13079"/>
                    <a:pt x="34546" y="13351"/>
                  </a:cubicBezTo>
                  <a:cubicBezTo>
                    <a:pt x="34671" y="13685"/>
                    <a:pt x="34734" y="14041"/>
                    <a:pt x="34818" y="14376"/>
                  </a:cubicBezTo>
                  <a:cubicBezTo>
                    <a:pt x="34860" y="14648"/>
                    <a:pt x="34943" y="14920"/>
                    <a:pt x="35027" y="15171"/>
                  </a:cubicBezTo>
                  <a:cubicBezTo>
                    <a:pt x="35048" y="15255"/>
                    <a:pt x="35069" y="15317"/>
                    <a:pt x="35048" y="15401"/>
                  </a:cubicBezTo>
                  <a:cubicBezTo>
                    <a:pt x="35194" y="15736"/>
                    <a:pt x="35090" y="16112"/>
                    <a:pt x="35215" y="16468"/>
                  </a:cubicBezTo>
                  <a:cubicBezTo>
                    <a:pt x="35320" y="16719"/>
                    <a:pt x="35320" y="17012"/>
                    <a:pt x="35320" y="17305"/>
                  </a:cubicBezTo>
                  <a:cubicBezTo>
                    <a:pt x="35299" y="17535"/>
                    <a:pt x="35299" y="17807"/>
                    <a:pt x="35404" y="18058"/>
                  </a:cubicBezTo>
                  <a:cubicBezTo>
                    <a:pt x="35425" y="18121"/>
                    <a:pt x="35425" y="18184"/>
                    <a:pt x="35425" y="18247"/>
                  </a:cubicBezTo>
                  <a:cubicBezTo>
                    <a:pt x="35425" y="18728"/>
                    <a:pt x="35383" y="19209"/>
                    <a:pt x="35404" y="19690"/>
                  </a:cubicBezTo>
                  <a:cubicBezTo>
                    <a:pt x="35425" y="20067"/>
                    <a:pt x="35299" y="20423"/>
                    <a:pt x="35299" y="20820"/>
                  </a:cubicBezTo>
                  <a:cubicBezTo>
                    <a:pt x="35299" y="20946"/>
                    <a:pt x="35194" y="21092"/>
                    <a:pt x="35111" y="21239"/>
                  </a:cubicBezTo>
                  <a:cubicBezTo>
                    <a:pt x="34964" y="21511"/>
                    <a:pt x="34943" y="21825"/>
                    <a:pt x="34880" y="22138"/>
                  </a:cubicBezTo>
                  <a:cubicBezTo>
                    <a:pt x="34797" y="22641"/>
                    <a:pt x="34755" y="23185"/>
                    <a:pt x="34588" y="23687"/>
                  </a:cubicBezTo>
                  <a:cubicBezTo>
                    <a:pt x="34441" y="24084"/>
                    <a:pt x="34274" y="24503"/>
                    <a:pt x="34106" y="24900"/>
                  </a:cubicBezTo>
                  <a:cubicBezTo>
                    <a:pt x="33981" y="25235"/>
                    <a:pt x="33855" y="25591"/>
                    <a:pt x="33688" y="25884"/>
                  </a:cubicBezTo>
                  <a:cubicBezTo>
                    <a:pt x="33458" y="26302"/>
                    <a:pt x="33269" y="26721"/>
                    <a:pt x="33039" y="27118"/>
                  </a:cubicBezTo>
                  <a:cubicBezTo>
                    <a:pt x="32767" y="27558"/>
                    <a:pt x="32432" y="27955"/>
                    <a:pt x="32181" y="28416"/>
                  </a:cubicBezTo>
                  <a:cubicBezTo>
                    <a:pt x="31993" y="28750"/>
                    <a:pt x="31784" y="29106"/>
                    <a:pt x="31533" y="29378"/>
                  </a:cubicBezTo>
                  <a:cubicBezTo>
                    <a:pt x="31303" y="29671"/>
                    <a:pt x="31156" y="30048"/>
                    <a:pt x="30779" y="30236"/>
                  </a:cubicBezTo>
                  <a:cubicBezTo>
                    <a:pt x="30675" y="30299"/>
                    <a:pt x="30612" y="30487"/>
                    <a:pt x="30507" y="30592"/>
                  </a:cubicBezTo>
                  <a:cubicBezTo>
                    <a:pt x="30026" y="31073"/>
                    <a:pt x="29524" y="31575"/>
                    <a:pt x="28980" y="32035"/>
                  </a:cubicBezTo>
                  <a:cubicBezTo>
                    <a:pt x="28394" y="32517"/>
                    <a:pt x="27766" y="32956"/>
                    <a:pt x="27139" y="33437"/>
                  </a:cubicBezTo>
                  <a:cubicBezTo>
                    <a:pt x="26699" y="33772"/>
                    <a:pt x="26155" y="33981"/>
                    <a:pt x="25674" y="34253"/>
                  </a:cubicBezTo>
                  <a:cubicBezTo>
                    <a:pt x="25109" y="34567"/>
                    <a:pt x="24523" y="34755"/>
                    <a:pt x="23958" y="35027"/>
                  </a:cubicBezTo>
                  <a:cubicBezTo>
                    <a:pt x="23686" y="35132"/>
                    <a:pt x="23393" y="35153"/>
                    <a:pt x="23121" y="35258"/>
                  </a:cubicBezTo>
                  <a:cubicBezTo>
                    <a:pt x="22933" y="35299"/>
                    <a:pt x="22745" y="35425"/>
                    <a:pt x="22577" y="35425"/>
                  </a:cubicBezTo>
                  <a:cubicBezTo>
                    <a:pt x="22243" y="35446"/>
                    <a:pt x="21929" y="35551"/>
                    <a:pt x="21615" y="35592"/>
                  </a:cubicBezTo>
                  <a:cubicBezTo>
                    <a:pt x="20987" y="35676"/>
                    <a:pt x="20380" y="35718"/>
                    <a:pt x="19774" y="35823"/>
                  </a:cubicBezTo>
                  <a:cubicBezTo>
                    <a:pt x="19484" y="35869"/>
                    <a:pt x="19195" y="35883"/>
                    <a:pt x="18903" y="35883"/>
                  </a:cubicBezTo>
                  <a:cubicBezTo>
                    <a:pt x="18666" y="35883"/>
                    <a:pt x="18427" y="35874"/>
                    <a:pt x="18183" y="35864"/>
                  </a:cubicBezTo>
                  <a:cubicBezTo>
                    <a:pt x="17760" y="35847"/>
                    <a:pt x="17337" y="35817"/>
                    <a:pt x="16903" y="35817"/>
                  </a:cubicBezTo>
                  <a:cubicBezTo>
                    <a:pt x="16800" y="35817"/>
                    <a:pt x="16697" y="35819"/>
                    <a:pt x="16593" y="35823"/>
                  </a:cubicBezTo>
                  <a:cubicBezTo>
                    <a:pt x="16363" y="35823"/>
                    <a:pt x="16112" y="35802"/>
                    <a:pt x="15861" y="35739"/>
                  </a:cubicBezTo>
                  <a:cubicBezTo>
                    <a:pt x="15296" y="35613"/>
                    <a:pt x="14731" y="35530"/>
                    <a:pt x="14166" y="35425"/>
                  </a:cubicBezTo>
                  <a:cubicBezTo>
                    <a:pt x="13894" y="35362"/>
                    <a:pt x="13643" y="35279"/>
                    <a:pt x="13392" y="35195"/>
                  </a:cubicBezTo>
                  <a:cubicBezTo>
                    <a:pt x="13204" y="35132"/>
                    <a:pt x="13015" y="35069"/>
                    <a:pt x="12827" y="35027"/>
                  </a:cubicBezTo>
                  <a:cubicBezTo>
                    <a:pt x="12178" y="34881"/>
                    <a:pt x="11613" y="34525"/>
                    <a:pt x="10986" y="34316"/>
                  </a:cubicBezTo>
                  <a:cubicBezTo>
                    <a:pt x="10860" y="34274"/>
                    <a:pt x="10735" y="34149"/>
                    <a:pt x="10630" y="34065"/>
                  </a:cubicBezTo>
                  <a:cubicBezTo>
                    <a:pt x="10232" y="33772"/>
                    <a:pt x="9814" y="33542"/>
                    <a:pt x="9396" y="33291"/>
                  </a:cubicBezTo>
                  <a:cubicBezTo>
                    <a:pt x="8977" y="33061"/>
                    <a:pt x="8538" y="32851"/>
                    <a:pt x="8161" y="32579"/>
                  </a:cubicBezTo>
                  <a:cubicBezTo>
                    <a:pt x="7763" y="32266"/>
                    <a:pt x="7366" y="31952"/>
                    <a:pt x="6968" y="31638"/>
                  </a:cubicBezTo>
                  <a:cubicBezTo>
                    <a:pt x="6738" y="31449"/>
                    <a:pt x="6571" y="31177"/>
                    <a:pt x="6299" y="31010"/>
                  </a:cubicBezTo>
                  <a:cubicBezTo>
                    <a:pt x="6048" y="30843"/>
                    <a:pt x="5880" y="30529"/>
                    <a:pt x="5650" y="30299"/>
                  </a:cubicBezTo>
                  <a:cubicBezTo>
                    <a:pt x="5399" y="30006"/>
                    <a:pt x="5253" y="29629"/>
                    <a:pt x="4918" y="29399"/>
                  </a:cubicBezTo>
                  <a:cubicBezTo>
                    <a:pt x="4813" y="29336"/>
                    <a:pt x="4834" y="29148"/>
                    <a:pt x="4688" y="29022"/>
                  </a:cubicBezTo>
                  <a:cubicBezTo>
                    <a:pt x="4541" y="28897"/>
                    <a:pt x="4458" y="28667"/>
                    <a:pt x="4332" y="28520"/>
                  </a:cubicBezTo>
                  <a:cubicBezTo>
                    <a:pt x="4290" y="28457"/>
                    <a:pt x="4227" y="28416"/>
                    <a:pt x="4227" y="28374"/>
                  </a:cubicBezTo>
                  <a:cubicBezTo>
                    <a:pt x="4060" y="27746"/>
                    <a:pt x="3516" y="27390"/>
                    <a:pt x="3223" y="26867"/>
                  </a:cubicBezTo>
                  <a:cubicBezTo>
                    <a:pt x="2909" y="26302"/>
                    <a:pt x="2554" y="25758"/>
                    <a:pt x="2407" y="25110"/>
                  </a:cubicBezTo>
                  <a:cubicBezTo>
                    <a:pt x="2323" y="24754"/>
                    <a:pt x="2177" y="24419"/>
                    <a:pt x="2093" y="24084"/>
                  </a:cubicBezTo>
                  <a:cubicBezTo>
                    <a:pt x="2030" y="23812"/>
                    <a:pt x="1905" y="23561"/>
                    <a:pt x="1947" y="23247"/>
                  </a:cubicBezTo>
                  <a:cubicBezTo>
                    <a:pt x="1968" y="23143"/>
                    <a:pt x="1884" y="23038"/>
                    <a:pt x="1842" y="22955"/>
                  </a:cubicBezTo>
                  <a:cubicBezTo>
                    <a:pt x="1717" y="22662"/>
                    <a:pt x="1758" y="22348"/>
                    <a:pt x="1654" y="22076"/>
                  </a:cubicBezTo>
                  <a:cubicBezTo>
                    <a:pt x="1633" y="21992"/>
                    <a:pt x="1654" y="21825"/>
                    <a:pt x="1675" y="21699"/>
                  </a:cubicBezTo>
                  <a:cubicBezTo>
                    <a:pt x="1717" y="21574"/>
                    <a:pt x="1737" y="21406"/>
                    <a:pt x="1675" y="21260"/>
                  </a:cubicBezTo>
                  <a:cubicBezTo>
                    <a:pt x="1528" y="20946"/>
                    <a:pt x="1612" y="20611"/>
                    <a:pt x="1549" y="20276"/>
                  </a:cubicBezTo>
                  <a:cubicBezTo>
                    <a:pt x="1486" y="19921"/>
                    <a:pt x="1549" y="19523"/>
                    <a:pt x="1403" y="19167"/>
                  </a:cubicBezTo>
                  <a:cubicBezTo>
                    <a:pt x="1403" y="19146"/>
                    <a:pt x="1382" y="19125"/>
                    <a:pt x="1403" y="19125"/>
                  </a:cubicBezTo>
                  <a:cubicBezTo>
                    <a:pt x="1486" y="18937"/>
                    <a:pt x="1445" y="18728"/>
                    <a:pt x="1465" y="18540"/>
                  </a:cubicBezTo>
                  <a:cubicBezTo>
                    <a:pt x="1528" y="18226"/>
                    <a:pt x="1591" y="17891"/>
                    <a:pt x="1612" y="17577"/>
                  </a:cubicBezTo>
                  <a:cubicBezTo>
                    <a:pt x="1612" y="17263"/>
                    <a:pt x="1696" y="16929"/>
                    <a:pt x="1633" y="16615"/>
                  </a:cubicBezTo>
                  <a:cubicBezTo>
                    <a:pt x="1528" y="16133"/>
                    <a:pt x="1737" y="15673"/>
                    <a:pt x="1737" y="15213"/>
                  </a:cubicBezTo>
                  <a:cubicBezTo>
                    <a:pt x="1737" y="14857"/>
                    <a:pt x="1884" y="14480"/>
                    <a:pt x="2030" y="14125"/>
                  </a:cubicBezTo>
                  <a:cubicBezTo>
                    <a:pt x="2177" y="13769"/>
                    <a:pt x="2261" y="13392"/>
                    <a:pt x="2365" y="13016"/>
                  </a:cubicBezTo>
                  <a:cubicBezTo>
                    <a:pt x="2512" y="12597"/>
                    <a:pt x="2679" y="12158"/>
                    <a:pt x="2826" y="11739"/>
                  </a:cubicBezTo>
                  <a:cubicBezTo>
                    <a:pt x="3035" y="11175"/>
                    <a:pt x="3307" y="10610"/>
                    <a:pt x="3621" y="10086"/>
                  </a:cubicBezTo>
                  <a:cubicBezTo>
                    <a:pt x="3976" y="9480"/>
                    <a:pt x="4227" y="8810"/>
                    <a:pt x="4646" y="8224"/>
                  </a:cubicBezTo>
                  <a:cubicBezTo>
                    <a:pt x="4939" y="7848"/>
                    <a:pt x="5169" y="7408"/>
                    <a:pt x="5504" y="7053"/>
                  </a:cubicBezTo>
                  <a:cubicBezTo>
                    <a:pt x="5776" y="6760"/>
                    <a:pt x="6090" y="6550"/>
                    <a:pt x="6320" y="6257"/>
                  </a:cubicBezTo>
                  <a:cubicBezTo>
                    <a:pt x="6550" y="5985"/>
                    <a:pt x="6780" y="5755"/>
                    <a:pt x="7031" y="5525"/>
                  </a:cubicBezTo>
                  <a:cubicBezTo>
                    <a:pt x="7282" y="5274"/>
                    <a:pt x="7596" y="5107"/>
                    <a:pt x="7868" y="4897"/>
                  </a:cubicBezTo>
                  <a:cubicBezTo>
                    <a:pt x="8119" y="4667"/>
                    <a:pt x="8412" y="4500"/>
                    <a:pt x="8705" y="4332"/>
                  </a:cubicBezTo>
                  <a:cubicBezTo>
                    <a:pt x="9521" y="3893"/>
                    <a:pt x="10337" y="3433"/>
                    <a:pt x="11237" y="3140"/>
                  </a:cubicBezTo>
                  <a:cubicBezTo>
                    <a:pt x="11613" y="3014"/>
                    <a:pt x="11969" y="2826"/>
                    <a:pt x="12367" y="2784"/>
                  </a:cubicBezTo>
                  <a:cubicBezTo>
                    <a:pt x="12681" y="2763"/>
                    <a:pt x="12869" y="2512"/>
                    <a:pt x="13162" y="2512"/>
                  </a:cubicBezTo>
                  <a:cubicBezTo>
                    <a:pt x="13497" y="2512"/>
                    <a:pt x="13769" y="2324"/>
                    <a:pt x="14082" y="2261"/>
                  </a:cubicBezTo>
                  <a:cubicBezTo>
                    <a:pt x="14417" y="2219"/>
                    <a:pt x="14773" y="2240"/>
                    <a:pt x="15087" y="2094"/>
                  </a:cubicBezTo>
                  <a:cubicBezTo>
                    <a:pt x="15422" y="1926"/>
                    <a:pt x="15798" y="2010"/>
                    <a:pt x="16133" y="1926"/>
                  </a:cubicBezTo>
                  <a:cubicBezTo>
                    <a:pt x="16510" y="1822"/>
                    <a:pt x="16907" y="1822"/>
                    <a:pt x="17305" y="1759"/>
                  </a:cubicBezTo>
                  <a:cubicBezTo>
                    <a:pt x="17350" y="1753"/>
                    <a:pt x="17396" y="1751"/>
                    <a:pt x="17443" y="1751"/>
                  </a:cubicBezTo>
                  <a:close/>
                  <a:moveTo>
                    <a:pt x="18435" y="1"/>
                  </a:moveTo>
                  <a:cubicBezTo>
                    <a:pt x="18210" y="1"/>
                    <a:pt x="17986" y="12"/>
                    <a:pt x="17765" y="43"/>
                  </a:cubicBezTo>
                  <a:cubicBezTo>
                    <a:pt x="17541" y="80"/>
                    <a:pt x="17317" y="151"/>
                    <a:pt x="17078" y="151"/>
                  </a:cubicBezTo>
                  <a:cubicBezTo>
                    <a:pt x="17049" y="151"/>
                    <a:pt x="17020" y="150"/>
                    <a:pt x="16991" y="148"/>
                  </a:cubicBezTo>
                  <a:cubicBezTo>
                    <a:pt x="16899" y="136"/>
                    <a:pt x="16805" y="130"/>
                    <a:pt x="16711" y="130"/>
                  </a:cubicBezTo>
                  <a:cubicBezTo>
                    <a:pt x="16483" y="130"/>
                    <a:pt x="16250" y="160"/>
                    <a:pt x="16028" y="190"/>
                  </a:cubicBezTo>
                  <a:cubicBezTo>
                    <a:pt x="15568" y="231"/>
                    <a:pt x="15129" y="315"/>
                    <a:pt x="14668" y="378"/>
                  </a:cubicBezTo>
                  <a:cubicBezTo>
                    <a:pt x="14208" y="462"/>
                    <a:pt x="13769" y="566"/>
                    <a:pt x="13329" y="713"/>
                  </a:cubicBezTo>
                  <a:cubicBezTo>
                    <a:pt x="12932" y="859"/>
                    <a:pt x="12534" y="1027"/>
                    <a:pt x="12137" y="1131"/>
                  </a:cubicBezTo>
                  <a:cubicBezTo>
                    <a:pt x="11467" y="1299"/>
                    <a:pt x="10881" y="1654"/>
                    <a:pt x="10253" y="1905"/>
                  </a:cubicBezTo>
                  <a:cubicBezTo>
                    <a:pt x="9814" y="2094"/>
                    <a:pt x="9416" y="2324"/>
                    <a:pt x="9019" y="2554"/>
                  </a:cubicBezTo>
                  <a:cubicBezTo>
                    <a:pt x="8747" y="2721"/>
                    <a:pt x="8454" y="2847"/>
                    <a:pt x="8203" y="3014"/>
                  </a:cubicBezTo>
                  <a:cubicBezTo>
                    <a:pt x="7889" y="3244"/>
                    <a:pt x="7575" y="3454"/>
                    <a:pt x="7282" y="3684"/>
                  </a:cubicBezTo>
                  <a:cubicBezTo>
                    <a:pt x="6843" y="4040"/>
                    <a:pt x="6341" y="4312"/>
                    <a:pt x="5943" y="4709"/>
                  </a:cubicBezTo>
                  <a:cubicBezTo>
                    <a:pt x="5587" y="5044"/>
                    <a:pt x="5190" y="5295"/>
                    <a:pt x="4876" y="5713"/>
                  </a:cubicBezTo>
                  <a:cubicBezTo>
                    <a:pt x="4541" y="6132"/>
                    <a:pt x="4186" y="6509"/>
                    <a:pt x="3851" y="6927"/>
                  </a:cubicBezTo>
                  <a:cubicBezTo>
                    <a:pt x="3767" y="7011"/>
                    <a:pt x="3704" y="7115"/>
                    <a:pt x="3642" y="7199"/>
                  </a:cubicBezTo>
                  <a:cubicBezTo>
                    <a:pt x="3411" y="7555"/>
                    <a:pt x="3098" y="7806"/>
                    <a:pt x="2930" y="8203"/>
                  </a:cubicBezTo>
                  <a:cubicBezTo>
                    <a:pt x="2805" y="8475"/>
                    <a:pt x="2616" y="8726"/>
                    <a:pt x="2428" y="8957"/>
                  </a:cubicBezTo>
                  <a:cubicBezTo>
                    <a:pt x="2198" y="9250"/>
                    <a:pt x="2030" y="9584"/>
                    <a:pt x="1863" y="9919"/>
                  </a:cubicBezTo>
                  <a:cubicBezTo>
                    <a:pt x="1633" y="10379"/>
                    <a:pt x="1465" y="10861"/>
                    <a:pt x="1277" y="11342"/>
                  </a:cubicBezTo>
                  <a:cubicBezTo>
                    <a:pt x="1089" y="11823"/>
                    <a:pt x="1005" y="12346"/>
                    <a:pt x="796" y="12827"/>
                  </a:cubicBezTo>
                  <a:cubicBezTo>
                    <a:pt x="691" y="13037"/>
                    <a:pt x="670" y="13288"/>
                    <a:pt x="608" y="13518"/>
                  </a:cubicBezTo>
                  <a:cubicBezTo>
                    <a:pt x="440" y="13936"/>
                    <a:pt x="252" y="14355"/>
                    <a:pt x="210" y="14836"/>
                  </a:cubicBezTo>
                  <a:cubicBezTo>
                    <a:pt x="147" y="15276"/>
                    <a:pt x="126" y="15715"/>
                    <a:pt x="105" y="16154"/>
                  </a:cubicBezTo>
                  <a:cubicBezTo>
                    <a:pt x="85" y="16677"/>
                    <a:pt x="1" y="17180"/>
                    <a:pt x="22" y="17682"/>
                  </a:cubicBezTo>
                  <a:cubicBezTo>
                    <a:pt x="43" y="18184"/>
                    <a:pt x="22" y="18686"/>
                    <a:pt x="64" y="19167"/>
                  </a:cubicBezTo>
                  <a:cubicBezTo>
                    <a:pt x="105" y="19628"/>
                    <a:pt x="43" y="20088"/>
                    <a:pt x="147" y="20506"/>
                  </a:cubicBezTo>
                  <a:cubicBezTo>
                    <a:pt x="252" y="20967"/>
                    <a:pt x="315" y="21448"/>
                    <a:pt x="440" y="21908"/>
                  </a:cubicBezTo>
                  <a:cubicBezTo>
                    <a:pt x="566" y="22431"/>
                    <a:pt x="670" y="22975"/>
                    <a:pt x="817" y="23519"/>
                  </a:cubicBezTo>
                  <a:cubicBezTo>
                    <a:pt x="942" y="24043"/>
                    <a:pt x="1131" y="24566"/>
                    <a:pt x="1277" y="25110"/>
                  </a:cubicBezTo>
                  <a:cubicBezTo>
                    <a:pt x="1424" y="25591"/>
                    <a:pt x="1528" y="26093"/>
                    <a:pt x="1779" y="26532"/>
                  </a:cubicBezTo>
                  <a:cubicBezTo>
                    <a:pt x="1905" y="26763"/>
                    <a:pt x="2051" y="26993"/>
                    <a:pt x="2135" y="27223"/>
                  </a:cubicBezTo>
                  <a:cubicBezTo>
                    <a:pt x="2282" y="27704"/>
                    <a:pt x="2533" y="28123"/>
                    <a:pt x="2721" y="28583"/>
                  </a:cubicBezTo>
                  <a:cubicBezTo>
                    <a:pt x="2867" y="28918"/>
                    <a:pt x="2993" y="29253"/>
                    <a:pt x="3265" y="29545"/>
                  </a:cubicBezTo>
                  <a:cubicBezTo>
                    <a:pt x="3370" y="29671"/>
                    <a:pt x="3474" y="29880"/>
                    <a:pt x="3579" y="30048"/>
                  </a:cubicBezTo>
                  <a:cubicBezTo>
                    <a:pt x="3976" y="30571"/>
                    <a:pt x="4458" y="31010"/>
                    <a:pt x="4792" y="31554"/>
                  </a:cubicBezTo>
                  <a:cubicBezTo>
                    <a:pt x="4939" y="31784"/>
                    <a:pt x="5211" y="31889"/>
                    <a:pt x="5357" y="32098"/>
                  </a:cubicBezTo>
                  <a:cubicBezTo>
                    <a:pt x="5546" y="32370"/>
                    <a:pt x="5797" y="32558"/>
                    <a:pt x="6027" y="32768"/>
                  </a:cubicBezTo>
                  <a:cubicBezTo>
                    <a:pt x="6236" y="32977"/>
                    <a:pt x="6508" y="33123"/>
                    <a:pt x="6717" y="33354"/>
                  </a:cubicBezTo>
                  <a:cubicBezTo>
                    <a:pt x="6864" y="33500"/>
                    <a:pt x="7031" y="33667"/>
                    <a:pt x="7199" y="33793"/>
                  </a:cubicBezTo>
                  <a:cubicBezTo>
                    <a:pt x="7408" y="33960"/>
                    <a:pt x="7659" y="34086"/>
                    <a:pt x="7889" y="34274"/>
                  </a:cubicBezTo>
                  <a:cubicBezTo>
                    <a:pt x="8119" y="34462"/>
                    <a:pt x="8433" y="34546"/>
                    <a:pt x="8663" y="34755"/>
                  </a:cubicBezTo>
                  <a:cubicBezTo>
                    <a:pt x="8914" y="34965"/>
                    <a:pt x="9207" y="35132"/>
                    <a:pt x="9500" y="35237"/>
                  </a:cubicBezTo>
                  <a:cubicBezTo>
                    <a:pt x="9898" y="35404"/>
                    <a:pt x="10316" y="35571"/>
                    <a:pt x="10693" y="35760"/>
                  </a:cubicBezTo>
                  <a:cubicBezTo>
                    <a:pt x="11111" y="35948"/>
                    <a:pt x="11551" y="36053"/>
                    <a:pt x="11969" y="36262"/>
                  </a:cubicBezTo>
                  <a:cubicBezTo>
                    <a:pt x="12241" y="36387"/>
                    <a:pt x="12534" y="36429"/>
                    <a:pt x="12827" y="36513"/>
                  </a:cubicBezTo>
                  <a:cubicBezTo>
                    <a:pt x="13099" y="36597"/>
                    <a:pt x="13392" y="36764"/>
                    <a:pt x="13643" y="36764"/>
                  </a:cubicBezTo>
                  <a:cubicBezTo>
                    <a:pt x="14229" y="36764"/>
                    <a:pt x="14752" y="36973"/>
                    <a:pt x="15317" y="37036"/>
                  </a:cubicBezTo>
                  <a:cubicBezTo>
                    <a:pt x="16091" y="37099"/>
                    <a:pt x="16844" y="37245"/>
                    <a:pt x="17598" y="37308"/>
                  </a:cubicBezTo>
                  <a:cubicBezTo>
                    <a:pt x="18056" y="37352"/>
                    <a:pt x="18515" y="37397"/>
                    <a:pt x="18974" y="37397"/>
                  </a:cubicBezTo>
                  <a:cubicBezTo>
                    <a:pt x="19164" y="37397"/>
                    <a:pt x="19354" y="37389"/>
                    <a:pt x="19543" y="37371"/>
                  </a:cubicBezTo>
                  <a:cubicBezTo>
                    <a:pt x="19941" y="37329"/>
                    <a:pt x="20339" y="37392"/>
                    <a:pt x="20736" y="37287"/>
                  </a:cubicBezTo>
                  <a:cubicBezTo>
                    <a:pt x="21008" y="37224"/>
                    <a:pt x="21280" y="37141"/>
                    <a:pt x="21573" y="37141"/>
                  </a:cubicBezTo>
                  <a:cubicBezTo>
                    <a:pt x="22159" y="37141"/>
                    <a:pt x="22703" y="36911"/>
                    <a:pt x="23247" y="36743"/>
                  </a:cubicBezTo>
                  <a:cubicBezTo>
                    <a:pt x="23896" y="36555"/>
                    <a:pt x="24544" y="36367"/>
                    <a:pt x="25172" y="36115"/>
                  </a:cubicBezTo>
                  <a:cubicBezTo>
                    <a:pt x="25841" y="35843"/>
                    <a:pt x="26448" y="35509"/>
                    <a:pt x="27097" y="35195"/>
                  </a:cubicBezTo>
                  <a:cubicBezTo>
                    <a:pt x="27411" y="35048"/>
                    <a:pt x="27704" y="34839"/>
                    <a:pt x="28018" y="34672"/>
                  </a:cubicBezTo>
                  <a:cubicBezTo>
                    <a:pt x="28478" y="34421"/>
                    <a:pt x="28896" y="34128"/>
                    <a:pt x="29315" y="33793"/>
                  </a:cubicBezTo>
                  <a:cubicBezTo>
                    <a:pt x="29503" y="33626"/>
                    <a:pt x="29671" y="33437"/>
                    <a:pt x="29859" y="33312"/>
                  </a:cubicBezTo>
                  <a:cubicBezTo>
                    <a:pt x="30047" y="33186"/>
                    <a:pt x="30194" y="33040"/>
                    <a:pt x="30340" y="32872"/>
                  </a:cubicBezTo>
                  <a:cubicBezTo>
                    <a:pt x="30696" y="32558"/>
                    <a:pt x="31051" y="32224"/>
                    <a:pt x="31386" y="31868"/>
                  </a:cubicBezTo>
                  <a:cubicBezTo>
                    <a:pt x="31637" y="31638"/>
                    <a:pt x="31867" y="31387"/>
                    <a:pt x="32098" y="31115"/>
                  </a:cubicBezTo>
                  <a:cubicBezTo>
                    <a:pt x="32412" y="30738"/>
                    <a:pt x="32725" y="30382"/>
                    <a:pt x="33018" y="29985"/>
                  </a:cubicBezTo>
                  <a:cubicBezTo>
                    <a:pt x="33228" y="29713"/>
                    <a:pt x="33374" y="29378"/>
                    <a:pt x="33646" y="29148"/>
                  </a:cubicBezTo>
                  <a:cubicBezTo>
                    <a:pt x="33855" y="28981"/>
                    <a:pt x="33897" y="28688"/>
                    <a:pt x="34085" y="28478"/>
                  </a:cubicBezTo>
                  <a:cubicBezTo>
                    <a:pt x="34232" y="28290"/>
                    <a:pt x="34378" y="28060"/>
                    <a:pt x="34483" y="27830"/>
                  </a:cubicBezTo>
                  <a:cubicBezTo>
                    <a:pt x="34692" y="27411"/>
                    <a:pt x="34880" y="26993"/>
                    <a:pt x="35048" y="26553"/>
                  </a:cubicBezTo>
                  <a:cubicBezTo>
                    <a:pt x="35173" y="26219"/>
                    <a:pt x="35362" y="25926"/>
                    <a:pt x="35466" y="25591"/>
                  </a:cubicBezTo>
                  <a:cubicBezTo>
                    <a:pt x="35697" y="24817"/>
                    <a:pt x="35948" y="24063"/>
                    <a:pt x="36136" y="23268"/>
                  </a:cubicBezTo>
                  <a:cubicBezTo>
                    <a:pt x="36303" y="22620"/>
                    <a:pt x="36492" y="21992"/>
                    <a:pt x="36596" y="21343"/>
                  </a:cubicBezTo>
                  <a:cubicBezTo>
                    <a:pt x="36638" y="21050"/>
                    <a:pt x="36701" y="20758"/>
                    <a:pt x="36701" y="20465"/>
                  </a:cubicBezTo>
                  <a:cubicBezTo>
                    <a:pt x="36722" y="20130"/>
                    <a:pt x="36847" y="19795"/>
                    <a:pt x="36847" y="19439"/>
                  </a:cubicBezTo>
                  <a:cubicBezTo>
                    <a:pt x="36847" y="19314"/>
                    <a:pt x="36847" y="19167"/>
                    <a:pt x="36868" y="19063"/>
                  </a:cubicBezTo>
                  <a:cubicBezTo>
                    <a:pt x="36889" y="18770"/>
                    <a:pt x="36952" y="18498"/>
                    <a:pt x="36952" y="18205"/>
                  </a:cubicBezTo>
                  <a:cubicBezTo>
                    <a:pt x="36931" y="17954"/>
                    <a:pt x="36889" y="17703"/>
                    <a:pt x="36868" y="17473"/>
                  </a:cubicBezTo>
                  <a:cubicBezTo>
                    <a:pt x="36826" y="17284"/>
                    <a:pt x="36868" y="17075"/>
                    <a:pt x="36868" y="16887"/>
                  </a:cubicBezTo>
                  <a:cubicBezTo>
                    <a:pt x="36868" y="16447"/>
                    <a:pt x="36743" y="16008"/>
                    <a:pt x="36659" y="15568"/>
                  </a:cubicBezTo>
                  <a:cubicBezTo>
                    <a:pt x="36617" y="15338"/>
                    <a:pt x="36533" y="15108"/>
                    <a:pt x="36492" y="14899"/>
                  </a:cubicBezTo>
                  <a:cubicBezTo>
                    <a:pt x="36450" y="14564"/>
                    <a:pt x="36303" y="14271"/>
                    <a:pt x="36261" y="13916"/>
                  </a:cubicBezTo>
                  <a:cubicBezTo>
                    <a:pt x="36241" y="13644"/>
                    <a:pt x="36052" y="13371"/>
                    <a:pt x="35989" y="13120"/>
                  </a:cubicBezTo>
                  <a:cubicBezTo>
                    <a:pt x="35864" y="12597"/>
                    <a:pt x="35613" y="12116"/>
                    <a:pt x="35445" y="11614"/>
                  </a:cubicBezTo>
                  <a:cubicBezTo>
                    <a:pt x="35341" y="11237"/>
                    <a:pt x="35132" y="10861"/>
                    <a:pt x="34922" y="10505"/>
                  </a:cubicBezTo>
                  <a:cubicBezTo>
                    <a:pt x="34629" y="9961"/>
                    <a:pt x="34378" y="9354"/>
                    <a:pt x="34002" y="8831"/>
                  </a:cubicBezTo>
                  <a:cubicBezTo>
                    <a:pt x="33772" y="8517"/>
                    <a:pt x="33583" y="8120"/>
                    <a:pt x="33374" y="7785"/>
                  </a:cubicBezTo>
                  <a:cubicBezTo>
                    <a:pt x="33039" y="7283"/>
                    <a:pt x="32642" y="6822"/>
                    <a:pt x="32265" y="6362"/>
                  </a:cubicBezTo>
                  <a:cubicBezTo>
                    <a:pt x="32077" y="6132"/>
                    <a:pt x="31993" y="5860"/>
                    <a:pt x="31826" y="5630"/>
                  </a:cubicBezTo>
                  <a:cubicBezTo>
                    <a:pt x="31700" y="5441"/>
                    <a:pt x="31470" y="5337"/>
                    <a:pt x="31303" y="5169"/>
                  </a:cubicBezTo>
                  <a:cubicBezTo>
                    <a:pt x="31072" y="4918"/>
                    <a:pt x="30800" y="4688"/>
                    <a:pt x="30549" y="4479"/>
                  </a:cubicBezTo>
                  <a:cubicBezTo>
                    <a:pt x="30277" y="4270"/>
                    <a:pt x="30026" y="4040"/>
                    <a:pt x="29712" y="3851"/>
                  </a:cubicBezTo>
                  <a:cubicBezTo>
                    <a:pt x="29273" y="3600"/>
                    <a:pt x="28938" y="3203"/>
                    <a:pt x="28478" y="2952"/>
                  </a:cubicBezTo>
                  <a:cubicBezTo>
                    <a:pt x="28164" y="2784"/>
                    <a:pt x="27850" y="2533"/>
                    <a:pt x="27515" y="2345"/>
                  </a:cubicBezTo>
                  <a:cubicBezTo>
                    <a:pt x="27097" y="2073"/>
                    <a:pt x="26637" y="1843"/>
                    <a:pt x="26155" y="1654"/>
                  </a:cubicBezTo>
                  <a:cubicBezTo>
                    <a:pt x="25590" y="1424"/>
                    <a:pt x="24984" y="1257"/>
                    <a:pt x="24398" y="1006"/>
                  </a:cubicBezTo>
                  <a:cubicBezTo>
                    <a:pt x="24230" y="943"/>
                    <a:pt x="24063" y="901"/>
                    <a:pt x="23896" y="838"/>
                  </a:cubicBezTo>
                  <a:cubicBezTo>
                    <a:pt x="23749" y="796"/>
                    <a:pt x="23603" y="796"/>
                    <a:pt x="23456" y="734"/>
                  </a:cubicBezTo>
                  <a:cubicBezTo>
                    <a:pt x="22954" y="545"/>
                    <a:pt x="22431" y="378"/>
                    <a:pt x="21908" y="294"/>
                  </a:cubicBezTo>
                  <a:cubicBezTo>
                    <a:pt x="21134" y="190"/>
                    <a:pt x="20339" y="43"/>
                    <a:pt x="19543" y="43"/>
                  </a:cubicBezTo>
                  <a:cubicBezTo>
                    <a:pt x="19179" y="30"/>
                    <a:pt x="18806" y="1"/>
                    <a:pt x="18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00A5BEC4-D434-A0E6-3F6B-039B4A67BB89}"/>
                </a:ext>
              </a:extLst>
            </p:cNvPr>
            <p:cNvGrpSpPr/>
            <p:nvPr/>
          </p:nvGrpSpPr>
          <p:grpSpPr>
            <a:xfrm>
              <a:off x="3951837" y="1924368"/>
              <a:ext cx="1309048" cy="1320690"/>
              <a:chOff x="3959832" y="1934443"/>
              <a:chExt cx="1309048" cy="1320690"/>
            </a:xfrm>
          </p:grpSpPr>
          <p:sp>
            <p:nvSpPr>
              <p:cNvPr id="3074" name="Google Shape;3074;p33"/>
              <p:cNvSpPr/>
              <p:nvPr/>
            </p:nvSpPr>
            <p:spPr>
              <a:xfrm>
                <a:off x="4045124" y="2036627"/>
                <a:ext cx="1135563" cy="1135563"/>
              </a:xfrm>
              <a:custGeom>
                <a:avLst/>
                <a:gdLst/>
                <a:ahLst/>
                <a:cxnLst/>
                <a:rect l="l" t="t" r="r" b="b"/>
                <a:pathLst>
                  <a:path w="32872" h="32872" extrusionOk="0">
                    <a:moveTo>
                      <a:pt x="15589" y="0"/>
                    </a:moveTo>
                    <a:cubicBezTo>
                      <a:pt x="15275" y="0"/>
                      <a:pt x="14961" y="16"/>
                      <a:pt x="14647" y="79"/>
                    </a:cubicBezTo>
                    <a:cubicBezTo>
                      <a:pt x="14333" y="142"/>
                      <a:pt x="13998" y="121"/>
                      <a:pt x="13685" y="163"/>
                    </a:cubicBezTo>
                    <a:cubicBezTo>
                      <a:pt x="13015" y="246"/>
                      <a:pt x="12366" y="435"/>
                      <a:pt x="11718" y="518"/>
                    </a:cubicBezTo>
                    <a:cubicBezTo>
                      <a:pt x="11634" y="518"/>
                      <a:pt x="11571" y="560"/>
                      <a:pt x="11508" y="581"/>
                    </a:cubicBezTo>
                    <a:cubicBezTo>
                      <a:pt x="11320" y="623"/>
                      <a:pt x="11153" y="727"/>
                      <a:pt x="10964" y="748"/>
                    </a:cubicBezTo>
                    <a:cubicBezTo>
                      <a:pt x="10748" y="784"/>
                      <a:pt x="10548" y="882"/>
                      <a:pt x="10323" y="882"/>
                    </a:cubicBezTo>
                    <a:cubicBezTo>
                      <a:pt x="10286" y="882"/>
                      <a:pt x="10249" y="880"/>
                      <a:pt x="10211" y="874"/>
                    </a:cubicBezTo>
                    <a:cubicBezTo>
                      <a:pt x="10204" y="873"/>
                      <a:pt x="10197" y="872"/>
                      <a:pt x="10189" y="872"/>
                    </a:cubicBezTo>
                    <a:cubicBezTo>
                      <a:pt x="10076" y="872"/>
                      <a:pt x="9865" y="1002"/>
                      <a:pt x="9709" y="1041"/>
                    </a:cubicBezTo>
                    <a:cubicBezTo>
                      <a:pt x="9291" y="1188"/>
                      <a:pt x="8872" y="1355"/>
                      <a:pt x="8475" y="1564"/>
                    </a:cubicBezTo>
                    <a:cubicBezTo>
                      <a:pt x="7993" y="1815"/>
                      <a:pt x="7512" y="2088"/>
                      <a:pt x="7031" y="2360"/>
                    </a:cubicBezTo>
                    <a:cubicBezTo>
                      <a:pt x="6759" y="2527"/>
                      <a:pt x="6508" y="2715"/>
                      <a:pt x="6236" y="2904"/>
                    </a:cubicBezTo>
                    <a:cubicBezTo>
                      <a:pt x="5964" y="3113"/>
                      <a:pt x="5713" y="3343"/>
                      <a:pt x="5441" y="3552"/>
                    </a:cubicBezTo>
                    <a:cubicBezTo>
                      <a:pt x="5106" y="3803"/>
                      <a:pt x="4897" y="4138"/>
                      <a:pt x="4604" y="4410"/>
                    </a:cubicBezTo>
                    <a:cubicBezTo>
                      <a:pt x="4457" y="4536"/>
                      <a:pt x="4290" y="4661"/>
                      <a:pt x="4143" y="4828"/>
                    </a:cubicBezTo>
                    <a:cubicBezTo>
                      <a:pt x="3788" y="5268"/>
                      <a:pt x="3474" y="5749"/>
                      <a:pt x="3118" y="6209"/>
                    </a:cubicBezTo>
                    <a:cubicBezTo>
                      <a:pt x="2783" y="6670"/>
                      <a:pt x="2511" y="7193"/>
                      <a:pt x="2281" y="7716"/>
                    </a:cubicBezTo>
                    <a:cubicBezTo>
                      <a:pt x="2030" y="8302"/>
                      <a:pt x="1653" y="8804"/>
                      <a:pt x="1465" y="9411"/>
                    </a:cubicBezTo>
                    <a:cubicBezTo>
                      <a:pt x="1340" y="9766"/>
                      <a:pt x="1151" y="10101"/>
                      <a:pt x="1047" y="10457"/>
                    </a:cubicBezTo>
                    <a:cubicBezTo>
                      <a:pt x="817" y="11127"/>
                      <a:pt x="565" y="11796"/>
                      <a:pt x="419" y="12487"/>
                    </a:cubicBezTo>
                    <a:cubicBezTo>
                      <a:pt x="335" y="12926"/>
                      <a:pt x="231" y="13386"/>
                      <a:pt x="231" y="13826"/>
                    </a:cubicBezTo>
                    <a:cubicBezTo>
                      <a:pt x="231" y="14432"/>
                      <a:pt x="189" y="15039"/>
                      <a:pt x="126" y="15646"/>
                    </a:cubicBezTo>
                    <a:cubicBezTo>
                      <a:pt x="105" y="15939"/>
                      <a:pt x="21" y="16253"/>
                      <a:pt x="63" y="16525"/>
                    </a:cubicBezTo>
                    <a:cubicBezTo>
                      <a:pt x="84" y="16818"/>
                      <a:pt x="0" y="17132"/>
                      <a:pt x="147" y="17425"/>
                    </a:cubicBezTo>
                    <a:cubicBezTo>
                      <a:pt x="147" y="17487"/>
                      <a:pt x="126" y="17571"/>
                      <a:pt x="147" y="17655"/>
                    </a:cubicBezTo>
                    <a:cubicBezTo>
                      <a:pt x="210" y="18366"/>
                      <a:pt x="377" y="19036"/>
                      <a:pt x="482" y="19747"/>
                    </a:cubicBezTo>
                    <a:cubicBezTo>
                      <a:pt x="524" y="19998"/>
                      <a:pt x="565" y="20249"/>
                      <a:pt x="649" y="20521"/>
                    </a:cubicBezTo>
                    <a:cubicBezTo>
                      <a:pt x="712" y="20793"/>
                      <a:pt x="858" y="21044"/>
                      <a:pt x="879" y="21337"/>
                    </a:cubicBezTo>
                    <a:cubicBezTo>
                      <a:pt x="942" y="21902"/>
                      <a:pt x="1193" y="22404"/>
                      <a:pt x="1361" y="22927"/>
                    </a:cubicBezTo>
                    <a:cubicBezTo>
                      <a:pt x="1507" y="23367"/>
                      <a:pt x="1695" y="23806"/>
                      <a:pt x="1925" y="24225"/>
                    </a:cubicBezTo>
                    <a:cubicBezTo>
                      <a:pt x="2177" y="24664"/>
                      <a:pt x="2365" y="25145"/>
                      <a:pt x="2679" y="25564"/>
                    </a:cubicBezTo>
                    <a:cubicBezTo>
                      <a:pt x="3118" y="26150"/>
                      <a:pt x="3620" y="26673"/>
                      <a:pt x="4081" y="27238"/>
                    </a:cubicBezTo>
                    <a:cubicBezTo>
                      <a:pt x="4541" y="27803"/>
                      <a:pt x="5064" y="28326"/>
                      <a:pt x="5629" y="28786"/>
                    </a:cubicBezTo>
                    <a:cubicBezTo>
                      <a:pt x="6529" y="29539"/>
                      <a:pt x="7554" y="30104"/>
                      <a:pt x="8558" y="30690"/>
                    </a:cubicBezTo>
                    <a:cubicBezTo>
                      <a:pt x="8809" y="30857"/>
                      <a:pt x="9102" y="30983"/>
                      <a:pt x="9332" y="31150"/>
                    </a:cubicBezTo>
                    <a:cubicBezTo>
                      <a:pt x="9709" y="31443"/>
                      <a:pt x="10148" y="31611"/>
                      <a:pt x="10546" y="31736"/>
                    </a:cubicBezTo>
                    <a:cubicBezTo>
                      <a:pt x="10964" y="31883"/>
                      <a:pt x="11383" y="32071"/>
                      <a:pt x="11822" y="32155"/>
                    </a:cubicBezTo>
                    <a:cubicBezTo>
                      <a:pt x="12325" y="32259"/>
                      <a:pt x="12827" y="32406"/>
                      <a:pt x="13329" y="32552"/>
                    </a:cubicBezTo>
                    <a:cubicBezTo>
                      <a:pt x="13360" y="32561"/>
                      <a:pt x="13388" y="32564"/>
                      <a:pt x="13414" y="32564"/>
                    </a:cubicBezTo>
                    <a:cubicBezTo>
                      <a:pt x="13486" y="32564"/>
                      <a:pt x="13545" y="32540"/>
                      <a:pt x="13610" y="32540"/>
                    </a:cubicBezTo>
                    <a:cubicBezTo>
                      <a:pt x="13633" y="32540"/>
                      <a:pt x="13658" y="32543"/>
                      <a:pt x="13685" y="32552"/>
                    </a:cubicBezTo>
                    <a:cubicBezTo>
                      <a:pt x="13977" y="32636"/>
                      <a:pt x="14312" y="32699"/>
                      <a:pt x="14626" y="32720"/>
                    </a:cubicBezTo>
                    <a:cubicBezTo>
                      <a:pt x="15233" y="32782"/>
                      <a:pt x="15861" y="32782"/>
                      <a:pt x="16488" y="32824"/>
                    </a:cubicBezTo>
                    <a:cubicBezTo>
                      <a:pt x="16590" y="32841"/>
                      <a:pt x="16691" y="32872"/>
                      <a:pt x="16793" y="32872"/>
                    </a:cubicBezTo>
                    <a:cubicBezTo>
                      <a:pt x="16817" y="32872"/>
                      <a:pt x="16841" y="32870"/>
                      <a:pt x="16865" y="32866"/>
                    </a:cubicBezTo>
                    <a:cubicBezTo>
                      <a:pt x="17451" y="32803"/>
                      <a:pt x="18037" y="32762"/>
                      <a:pt x="18602" y="32699"/>
                    </a:cubicBezTo>
                    <a:cubicBezTo>
                      <a:pt x="18978" y="32657"/>
                      <a:pt x="19376" y="32594"/>
                      <a:pt x="19752" y="32490"/>
                    </a:cubicBezTo>
                    <a:cubicBezTo>
                      <a:pt x="20087" y="32385"/>
                      <a:pt x="20422" y="32343"/>
                      <a:pt x="20736" y="32176"/>
                    </a:cubicBezTo>
                    <a:cubicBezTo>
                      <a:pt x="21008" y="32050"/>
                      <a:pt x="21343" y="32092"/>
                      <a:pt x="21594" y="31966"/>
                    </a:cubicBezTo>
                    <a:cubicBezTo>
                      <a:pt x="21991" y="31778"/>
                      <a:pt x="22431" y="31694"/>
                      <a:pt x="22786" y="31443"/>
                    </a:cubicBezTo>
                    <a:cubicBezTo>
                      <a:pt x="22996" y="31318"/>
                      <a:pt x="23226" y="31192"/>
                      <a:pt x="23435" y="31109"/>
                    </a:cubicBezTo>
                    <a:cubicBezTo>
                      <a:pt x="23623" y="31046"/>
                      <a:pt x="23770" y="30857"/>
                      <a:pt x="23937" y="30837"/>
                    </a:cubicBezTo>
                    <a:cubicBezTo>
                      <a:pt x="24105" y="30816"/>
                      <a:pt x="24272" y="30732"/>
                      <a:pt x="24377" y="30648"/>
                    </a:cubicBezTo>
                    <a:cubicBezTo>
                      <a:pt x="24816" y="30272"/>
                      <a:pt x="25360" y="30041"/>
                      <a:pt x="25757" y="29665"/>
                    </a:cubicBezTo>
                    <a:cubicBezTo>
                      <a:pt x="25988" y="29456"/>
                      <a:pt x="26239" y="29309"/>
                      <a:pt x="26469" y="29100"/>
                    </a:cubicBezTo>
                    <a:cubicBezTo>
                      <a:pt x="26678" y="28870"/>
                      <a:pt x="26950" y="28660"/>
                      <a:pt x="27201" y="28430"/>
                    </a:cubicBezTo>
                    <a:cubicBezTo>
                      <a:pt x="27557" y="28137"/>
                      <a:pt x="27871" y="27782"/>
                      <a:pt x="28185" y="27447"/>
                    </a:cubicBezTo>
                    <a:cubicBezTo>
                      <a:pt x="28436" y="27175"/>
                      <a:pt x="28687" y="26882"/>
                      <a:pt x="28917" y="26589"/>
                    </a:cubicBezTo>
                    <a:cubicBezTo>
                      <a:pt x="29168" y="26254"/>
                      <a:pt x="29398" y="25899"/>
                      <a:pt x="29670" y="25564"/>
                    </a:cubicBezTo>
                    <a:cubicBezTo>
                      <a:pt x="29879" y="25292"/>
                      <a:pt x="30047" y="24978"/>
                      <a:pt x="30235" y="24685"/>
                    </a:cubicBezTo>
                    <a:cubicBezTo>
                      <a:pt x="30591" y="24036"/>
                      <a:pt x="30926" y="23346"/>
                      <a:pt x="31260" y="22676"/>
                    </a:cubicBezTo>
                    <a:cubicBezTo>
                      <a:pt x="31511" y="22174"/>
                      <a:pt x="31721" y="21651"/>
                      <a:pt x="31867" y="21086"/>
                    </a:cubicBezTo>
                    <a:cubicBezTo>
                      <a:pt x="31888" y="20982"/>
                      <a:pt x="31888" y="20898"/>
                      <a:pt x="31930" y="20793"/>
                    </a:cubicBezTo>
                    <a:cubicBezTo>
                      <a:pt x="32055" y="20542"/>
                      <a:pt x="32202" y="20270"/>
                      <a:pt x="32223" y="19998"/>
                    </a:cubicBezTo>
                    <a:cubicBezTo>
                      <a:pt x="32223" y="19580"/>
                      <a:pt x="32474" y="19224"/>
                      <a:pt x="32369" y="18805"/>
                    </a:cubicBezTo>
                    <a:cubicBezTo>
                      <a:pt x="32327" y="18680"/>
                      <a:pt x="32558" y="18722"/>
                      <a:pt x="32495" y="18575"/>
                    </a:cubicBezTo>
                    <a:cubicBezTo>
                      <a:pt x="32432" y="18408"/>
                      <a:pt x="32516" y="18220"/>
                      <a:pt x="32558" y="18073"/>
                    </a:cubicBezTo>
                    <a:cubicBezTo>
                      <a:pt x="32641" y="17529"/>
                      <a:pt x="32662" y="17006"/>
                      <a:pt x="32725" y="16462"/>
                    </a:cubicBezTo>
                    <a:cubicBezTo>
                      <a:pt x="32746" y="16295"/>
                      <a:pt x="32871" y="16190"/>
                      <a:pt x="32851" y="16023"/>
                    </a:cubicBezTo>
                    <a:cubicBezTo>
                      <a:pt x="32725" y="15269"/>
                      <a:pt x="32704" y="14516"/>
                      <a:pt x="32579" y="13763"/>
                    </a:cubicBezTo>
                    <a:cubicBezTo>
                      <a:pt x="32474" y="13135"/>
                      <a:pt x="32307" y="12507"/>
                      <a:pt x="32202" y="11880"/>
                    </a:cubicBezTo>
                    <a:cubicBezTo>
                      <a:pt x="32139" y="11566"/>
                      <a:pt x="31972" y="11273"/>
                      <a:pt x="31930" y="10959"/>
                    </a:cubicBezTo>
                    <a:cubicBezTo>
                      <a:pt x="31867" y="10499"/>
                      <a:pt x="31574" y="10122"/>
                      <a:pt x="31470" y="9662"/>
                    </a:cubicBezTo>
                    <a:cubicBezTo>
                      <a:pt x="31386" y="9348"/>
                      <a:pt x="31198" y="9034"/>
                      <a:pt x="31051" y="8741"/>
                    </a:cubicBezTo>
                    <a:cubicBezTo>
                      <a:pt x="30905" y="8448"/>
                      <a:pt x="30821" y="8134"/>
                      <a:pt x="30633" y="7862"/>
                    </a:cubicBezTo>
                    <a:cubicBezTo>
                      <a:pt x="30423" y="7569"/>
                      <a:pt x="30319" y="7214"/>
                      <a:pt x="30089" y="6921"/>
                    </a:cubicBezTo>
                    <a:cubicBezTo>
                      <a:pt x="29900" y="6712"/>
                      <a:pt x="29817" y="6398"/>
                      <a:pt x="29670" y="6168"/>
                    </a:cubicBezTo>
                    <a:cubicBezTo>
                      <a:pt x="29461" y="5854"/>
                      <a:pt x="29252" y="5540"/>
                      <a:pt x="29022" y="5226"/>
                    </a:cubicBezTo>
                    <a:cubicBezTo>
                      <a:pt x="28750" y="4849"/>
                      <a:pt x="28436" y="4494"/>
                      <a:pt x="28101" y="4180"/>
                    </a:cubicBezTo>
                    <a:cubicBezTo>
                      <a:pt x="27724" y="3845"/>
                      <a:pt x="27327" y="3531"/>
                      <a:pt x="26971" y="3196"/>
                    </a:cubicBezTo>
                    <a:cubicBezTo>
                      <a:pt x="26699" y="2966"/>
                      <a:pt x="26406" y="2799"/>
                      <a:pt x="26134" y="2611"/>
                    </a:cubicBezTo>
                    <a:cubicBezTo>
                      <a:pt x="25862" y="2401"/>
                      <a:pt x="25527" y="2297"/>
                      <a:pt x="25213" y="2129"/>
                    </a:cubicBezTo>
                    <a:cubicBezTo>
                      <a:pt x="24816" y="1920"/>
                      <a:pt x="24397" y="1774"/>
                      <a:pt x="23958" y="1606"/>
                    </a:cubicBezTo>
                    <a:cubicBezTo>
                      <a:pt x="23812" y="1523"/>
                      <a:pt x="23665" y="1439"/>
                      <a:pt x="23498" y="1397"/>
                    </a:cubicBezTo>
                    <a:cubicBezTo>
                      <a:pt x="23100" y="1271"/>
                      <a:pt x="22724" y="1104"/>
                      <a:pt x="22326" y="999"/>
                    </a:cubicBezTo>
                    <a:cubicBezTo>
                      <a:pt x="21866" y="895"/>
                      <a:pt x="21426" y="727"/>
                      <a:pt x="20966" y="644"/>
                    </a:cubicBezTo>
                    <a:cubicBezTo>
                      <a:pt x="20694" y="581"/>
                      <a:pt x="20422" y="539"/>
                      <a:pt x="20171" y="455"/>
                    </a:cubicBezTo>
                    <a:cubicBezTo>
                      <a:pt x="19899" y="372"/>
                      <a:pt x="19606" y="351"/>
                      <a:pt x="19334" y="330"/>
                    </a:cubicBezTo>
                    <a:cubicBezTo>
                      <a:pt x="18957" y="309"/>
                      <a:pt x="18602" y="183"/>
                      <a:pt x="18246" y="121"/>
                    </a:cubicBezTo>
                    <a:cubicBezTo>
                      <a:pt x="17890" y="79"/>
                      <a:pt x="17534" y="37"/>
                      <a:pt x="17200" y="16"/>
                    </a:cubicBezTo>
                    <a:cubicBezTo>
                      <a:pt x="17095" y="6"/>
                      <a:pt x="16985" y="0"/>
                      <a:pt x="16873" y="0"/>
                    </a:cubicBezTo>
                    <a:cubicBezTo>
                      <a:pt x="16760" y="0"/>
                      <a:pt x="16645" y="6"/>
                      <a:pt x="16530" y="16"/>
                    </a:cubicBezTo>
                    <a:cubicBezTo>
                      <a:pt x="16216" y="16"/>
                      <a:pt x="15902" y="0"/>
                      <a:pt x="15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B28566FC-434B-3DB4-4338-ED8E5E8A3017}"/>
                  </a:ext>
                </a:extLst>
              </p:cNvPr>
              <p:cNvGrpSpPr/>
              <p:nvPr/>
            </p:nvGrpSpPr>
            <p:grpSpPr>
              <a:xfrm>
                <a:off x="3959832" y="1934443"/>
                <a:ext cx="1309048" cy="1320690"/>
                <a:chOff x="3959832" y="1934443"/>
                <a:chExt cx="1309048" cy="1320690"/>
              </a:xfrm>
            </p:grpSpPr>
            <p:sp>
              <p:nvSpPr>
                <p:cNvPr id="3076" name="Google Shape;3076;p33"/>
                <p:cNvSpPr/>
                <p:nvPr/>
              </p:nvSpPr>
              <p:spPr>
                <a:xfrm>
                  <a:off x="3959832" y="1934443"/>
                  <a:ext cx="1309048" cy="1320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4" h="38231" extrusionOk="0">
                      <a:moveTo>
                        <a:pt x="19342" y="2958"/>
                      </a:moveTo>
                      <a:cubicBezTo>
                        <a:pt x="19454" y="2958"/>
                        <a:pt x="19564" y="2964"/>
                        <a:pt x="19669" y="2974"/>
                      </a:cubicBezTo>
                      <a:cubicBezTo>
                        <a:pt x="20003" y="2995"/>
                        <a:pt x="20359" y="3037"/>
                        <a:pt x="20715" y="3079"/>
                      </a:cubicBezTo>
                      <a:cubicBezTo>
                        <a:pt x="21071" y="3141"/>
                        <a:pt x="21426" y="3267"/>
                        <a:pt x="21803" y="3288"/>
                      </a:cubicBezTo>
                      <a:cubicBezTo>
                        <a:pt x="22075" y="3309"/>
                        <a:pt x="22368" y="3330"/>
                        <a:pt x="22640" y="3413"/>
                      </a:cubicBezTo>
                      <a:cubicBezTo>
                        <a:pt x="22891" y="3497"/>
                        <a:pt x="23163" y="3539"/>
                        <a:pt x="23435" y="3602"/>
                      </a:cubicBezTo>
                      <a:cubicBezTo>
                        <a:pt x="23895" y="3685"/>
                        <a:pt x="24335" y="3853"/>
                        <a:pt x="24795" y="3957"/>
                      </a:cubicBezTo>
                      <a:cubicBezTo>
                        <a:pt x="25193" y="4062"/>
                        <a:pt x="25569" y="4229"/>
                        <a:pt x="25967" y="4355"/>
                      </a:cubicBezTo>
                      <a:cubicBezTo>
                        <a:pt x="26134" y="4397"/>
                        <a:pt x="26281" y="4481"/>
                        <a:pt x="26427" y="4564"/>
                      </a:cubicBezTo>
                      <a:cubicBezTo>
                        <a:pt x="26866" y="4732"/>
                        <a:pt x="27285" y="4878"/>
                        <a:pt x="27682" y="5087"/>
                      </a:cubicBezTo>
                      <a:cubicBezTo>
                        <a:pt x="27996" y="5255"/>
                        <a:pt x="28331" y="5359"/>
                        <a:pt x="28603" y="5569"/>
                      </a:cubicBezTo>
                      <a:cubicBezTo>
                        <a:pt x="28875" y="5757"/>
                        <a:pt x="29168" y="5924"/>
                        <a:pt x="29440" y="6154"/>
                      </a:cubicBezTo>
                      <a:cubicBezTo>
                        <a:pt x="29796" y="6489"/>
                        <a:pt x="30193" y="6803"/>
                        <a:pt x="30570" y="7138"/>
                      </a:cubicBezTo>
                      <a:cubicBezTo>
                        <a:pt x="30905" y="7452"/>
                        <a:pt x="31219" y="7807"/>
                        <a:pt x="31491" y="8184"/>
                      </a:cubicBezTo>
                      <a:cubicBezTo>
                        <a:pt x="31721" y="8498"/>
                        <a:pt x="31930" y="8812"/>
                        <a:pt x="32139" y="9126"/>
                      </a:cubicBezTo>
                      <a:cubicBezTo>
                        <a:pt x="32286" y="9356"/>
                        <a:pt x="32369" y="9670"/>
                        <a:pt x="32558" y="9879"/>
                      </a:cubicBezTo>
                      <a:cubicBezTo>
                        <a:pt x="32788" y="10172"/>
                        <a:pt x="32892" y="10527"/>
                        <a:pt x="33102" y="10820"/>
                      </a:cubicBezTo>
                      <a:cubicBezTo>
                        <a:pt x="33290" y="11092"/>
                        <a:pt x="33374" y="11406"/>
                        <a:pt x="33520" y="11699"/>
                      </a:cubicBezTo>
                      <a:cubicBezTo>
                        <a:pt x="33667" y="11992"/>
                        <a:pt x="33855" y="12306"/>
                        <a:pt x="33939" y="12620"/>
                      </a:cubicBezTo>
                      <a:cubicBezTo>
                        <a:pt x="34043" y="13080"/>
                        <a:pt x="34336" y="13457"/>
                        <a:pt x="34399" y="13917"/>
                      </a:cubicBezTo>
                      <a:cubicBezTo>
                        <a:pt x="34441" y="14231"/>
                        <a:pt x="34608" y="14524"/>
                        <a:pt x="34671" y="14838"/>
                      </a:cubicBezTo>
                      <a:cubicBezTo>
                        <a:pt x="34776" y="15465"/>
                        <a:pt x="34943" y="16093"/>
                        <a:pt x="35048" y="16721"/>
                      </a:cubicBezTo>
                      <a:cubicBezTo>
                        <a:pt x="35173" y="17474"/>
                        <a:pt x="35194" y="18227"/>
                        <a:pt x="35320" y="18981"/>
                      </a:cubicBezTo>
                      <a:cubicBezTo>
                        <a:pt x="35340" y="19148"/>
                        <a:pt x="35215" y="19253"/>
                        <a:pt x="35194" y="19420"/>
                      </a:cubicBezTo>
                      <a:cubicBezTo>
                        <a:pt x="35131" y="19964"/>
                        <a:pt x="35110" y="20487"/>
                        <a:pt x="35027" y="21031"/>
                      </a:cubicBezTo>
                      <a:cubicBezTo>
                        <a:pt x="34985" y="21178"/>
                        <a:pt x="34901" y="21366"/>
                        <a:pt x="34964" y="21533"/>
                      </a:cubicBezTo>
                      <a:cubicBezTo>
                        <a:pt x="35027" y="21680"/>
                        <a:pt x="34796" y="21638"/>
                        <a:pt x="34838" y="21763"/>
                      </a:cubicBezTo>
                      <a:cubicBezTo>
                        <a:pt x="34943" y="22182"/>
                        <a:pt x="34692" y="22538"/>
                        <a:pt x="34692" y="22956"/>
                      </a:cubicBezTo>
                      <a:cubicBezTo>
                        <a:pt x="34671" y="23228"/>
                        <a:pt x="34524" y="23500"/>
                        <a:pt x="34399" y="23751"/>
                      </a:cubicBezTo>
                      <a:cubicBezTo>
                        <a:pt x="34357" y="23856"/>
                        <a:pt x="34357" y="23940"/>
                        <a:pt x="34336" y="24044"/>
                      </a:cubicBezTo>
                      <a:cubicBezTo>
                        <a:pt x="34190" y="24609"/>
                        <a:pt x="33980" y="25132"/>
                        <a:pt x="33729" y="25634"/>
                      </a:cubicBezTo>
                      <a:cubicBezTo>
                        <a:pt x="33395" y="26304"/>
                        <a:pt x="33060" y="26994"/>
                        <a:pt x="32704" y="27643"/>
                      </a:cubicBezTo>
                      <a:cubicBezTo>
                        <a:pt x="32516" y="27936"/>
                        <a:pt x="32348" y="28250"/>
                        <a:pt x="32139" y="28522"/>
                      </a:cubicBezTo>
                      <a:cubicBezTo>
                        <a:pt x="31867" y="28857"/>
                        <a:pt x="31637" y="29212"/>
                        <a:pt x="31386" y="29547"/>
                      </a:cubicBezTo>
                      <a:cubicBezTo>
                        <a:pt x="31156" y="29840"/>
                        <a:pt x="30905" y="30133"/>
                        <a:pt x="30654" y="30405"/>
                      </a:cubicBezTo>
                      <a:cubicBezTo>
                        <a:pt x="30340" y="30740"/>
                        <a:pt x="30026" y="31095"/>
                        <a:pt x="29670" y="31388"/>
                      </a:cubicBezTo>
                      <a:cubicBezTo>
                        <a:pt x="29419" y="31618"/>
                        <a:pt x="29147" y="31828"/>
                        <a:pt x="28938" y="32058"/>
                      </a:cubicBezTo>
                      <a:cubicBezTo>
                        <a:pt x="28708" y="32267"/>
                        <a:pt x="28457" y="32414"/>
                        <a:pt x="28226" y="32623"/>
                      </a:cubicBezTo>
                      <a:cubicBezTo>
                        <a:pt x="27829" y="32999"/>
                        <a:pt x="27285" y="33230"/>
                        <a:pt x="26846" y="33606"/>
                      </a:cubicBezTo>
                      <a:cubicBezTo>
                        <a:pt x="26741" y="33690"/>
                        <a:pt x="26574" y="33774"/>
                        <a:pt x="26406" y="33795"/>
                      </a:cubicBezTo>
                      <a:cubicBezTo>
                        <a:pt x="26239" y="33815"/>
                        <a:pt x="26092" y="34004"/>
                        <a:pt x="25904" y="34067"/>
                      </a:cubicBezTo>
                      <a:cubicBezTo>
                        <a:pt x="25695" y="34150"/>
                        <a:pt x="25465" y="34276"/>
                        <a:pt x="25255" y="34401"/>
                      </a:cubicBezTo>
                      <a:cubicBezTo>
                        <a:pt x="24900" y="34652"/>
                        <a:pt x="24460" y="34736"/>
                        <a:pt x="24063" y="34924"/>
                      </a:cubicBezTo>
                      <a:cubicBezTo>
                        <a:pt x="23812" y="35050"/>
                        <a:pt x="23477" y="35008"/>
                        <a:pt x="23205" y="35134"/>
                      </a:cubicBezTo>
                      <a:cubicBezTo>
                        <a:pt x="22891" y="35301"/>
                        <a:pt x="22556" y="35343"/>
                        <a:pt x="22221" y="35448"/>
                      </a:cubicBezTo>
                      <a:cubicBezTo>
                        <a:pt x="21845" y="35552"/>
                        <a:pt x="21447" y="35615"/>
                        <a:pt x="21071" y="35657"/>
                      </a:cubicBezTo>
                      <a:cubicBezTo>
                        <a:pt x="20506" y="35720"/>
                        <a:pt x="19920" y="35761"/>
                        <a:pt x="19334" y="35824"/>
                      </a:cubicBezTo>
                      <a:cubicBezTo>
                        <a:pt x="19310" y="35828"/>
                        <a:pt x="19286" y="35830"/>
                        <a:pt x="19262" y="35830"/>
                      </a:cubicBezTo>
                      <a:cubicBezTo>
                        <a:pt x="19160" y="35830"/>
                        <a:pt x="19059" y="35799"/>
                        <a:pt x="18957" y="35782"/>
                      </a:cubicBezTo>
                      <a:cubicBezTo>
                        <a:pt x="18330" y="35740"/>
                        <a:pt x="17702" y="35740"/>
                        <a:pt x="17095" y="35678"/>
                      </a:cubicBezTo>
                      <a:cubicBezTo>
                        <a:pt x="16781" y="35657"/>
                        <a:pt x="16446" y="35594"/>
                        <a:pt x="16154" y="35510"/>
                      </a:cubicBezTo>
                      <a:cubicBezTo>
                        <a:pt x="16127" y="35501"/>
                        <a:pt x="16102" y="35498"/>
                        <a:pt x="16079" y="35498"/>
                      </a:cubicBezTo>
                      <a:cubicBezTo>
                        <a:pt x="16014" y="35498"/>
                        <a:pt x="15955" y="35522"/>
                        <a:pt x="15883" y="35522"/>
                      </a:cubicBezTo>
                      <a:cubicBezTo>
                        <a:pt x="15857" y="35522"/>
                        <a:pt x="15829" y="35519"/>
                        <a:pt x="15798" y="35510"/>
                      </a:cubicBezTo>
                      <a:cubicBezTo>
                        <a:pt x="15296" y="35364"/>
                        <a:pt x="14794" y="35217"/>
                        <a:pt x="14291" y="35113"/>
                      </a:cubicBezTo>
                      <a:cubicBezTo>
                        <a:pt x="13852" y="35029"/>
                        <a:pt x="13433" y="34841"/>
                        <a:pt x="13015" y="34694"/>
                      </a:cubicBezTo>
                      <a:cubicBezTo>
                        <a:pt x="12617" y="34569"/>
                        <a:pt x="12178" y="34401"/>
                        <a:pt x="11801" y="34108"/>
                      </a:cubicBezTo>
                      <a:cubicBezTo>
                        <a:pt x="11571" y="33941"/>
                        <a:pt x="11278" y="33815"/>
                        <a:pt x="11027" y="33648"/>
                      </a:cubicBezTo>
                      <a:cubicBezTo>
                        <a:pt x="10023" y="33062"/>
                        <a:pt x="8998" y="32497"/>
                        <a:pt x="8098" y="31744"/>
                      </a:cubicBezTo>
                      <a:cubicBezTo>
                        <a:pt x="7533" y="31284"/>
                        <a:pt x="7010" y="30761"/>
                        <a:pt x="6550" y="30196"/>
                      </a:cubicBezTo>
                      <a:cubicBezTo>
                        <a:pt x="6089" y="29631"/>
                        <a:pt x="5587" y="29108"/>
                        <a:pt x="5148" y="28522"/>
                      </a:cubicBezTo>
                      <a:cubicBezTo>
                        <a:pt x="4834" y="28103"/>
                        <a:pt x="4646" y="27622"/>
                        <a:pt x="4394" y="27183"/>
                      </a:cubicBezTo>
                      <a:cubicBezTo>
                        <a:pt x="4164" y="26764"/>
                        <a:pt x="3976" y="26325"/>
                        <a:pt x="3830" y="25885"/>
                      </a:cubicBezTo>
                      <a:cubicBezTo>
                        <a:pt x="3662" y="25362"/>
                        <a:pt x="3411" y="24860"/>
                        <a:pt x="3348" y="24295"/>
                      </a:cubicBezTo>
                      <a:cubicBezTo>
                        <a:pt x="3327" y="24002"/>
                        <a:pt x="3181" y="23751"/>
                        <a:pt x="3118" y="23479"/>
                      </a:cubicBezTo>
                      <a:cubicBezTo>
                        <a:pt x="3034" y="23207"/>
                        <a:pt x="2993" y="22956"/>
                        <a:pt x="2951" y="22705"/>
                      </a:cubicBezTo>
                      <a:cubicBezTo>
                        <a:pt x="2846" y="21994"/>
                        <a:pt x="2679" y="21324"/>
                        <a:pt x="2616" y="20613"/>
                      </a:cubicBezTo>
                      <a:cubicBezTo>
                        <a:pt x="2595" y="20529"/>
                        <a:pt x="2616" y="20445"/>
                        <a:pt x="2616" y="20383"/>
                      </a:cubicBezTo>
                      <a:cubicBezTo>
                        <a:pt x="2469" y="20090"/>
                        <a:pt x="2553" y="19776"/>
                        <a:pt x="2532" y="19483"/>
                      </a:cubicBezTo>
                      <a:cubicBezTo>
                        <a:pt x="2490" y="19211"/>
                        <a:pt x="2574" y="18897"/>
                        <a:pt x="2595" y="18604"/>
                      </a:cubicBezTo>
                      <a:cubicBezTo>
                        <a:pt x="2658" y="17997"/>
                        <a:pt x="2700" y="17390"/>
                        <a:pt x="2700" y="16784"/>
                      </a:cubicBezTo>
                      <a:cubicBezTo>
                        <a:pt x="2700" y="16344"/>
                        <a:pt x="2804" y="15884"/>
                        <a:pt x="2888" y="15445"/>
                      </a:cubicBezTo>
                      <a:cubicBezTo>
                        <a:pt x="3034" y="14754"/>
                        <a:pt x="3286" y="14085"/>
                        <a:pt x="3516" y="13415"/>
                      </a:cubicBezTo>
                      <a:cubicBezTo>
                        <a:pt x="3620" y="13059"/>
                        <a:pt x="3809" y="12724"/>
                        <a:pt x="3934" y="12369"/>
                      </a:cubicBezTo>
                      <a:cubicBezTo>
                        <a:pt x="4122" y="11762"/>
                        <a:pt x="4499" y="11260"/>
                        <a:pt x="4750" y="10674"/>
                      </a:cubicBezTo>
                      <a:cubicBezTo>
                        <a:pt x="4980" y="10151"/>
                        <a:pt x="5252" y="9628"/>
                        <a:pt x="5587" y="9167"/>
                      </a:cubicBezTo>
                      <a:cubicBezTo>
                        <a:pt x="5943" y="8707"/>
                        <a:pt x="6257" y="8226"/>
                        <a:pt x="6612" y="7786"/>
                      </a:cubicBezTo>
                      <a:cubicBezTo>
                        <a:pt x="6759" y="7619"/>
                        <a:pt x="6926" y="7494"/>
                        <a:pt x="7073" y="7368"/>
                      </a:cubicBezTo>
                      <a:cubicBezTo>
                        <a:pt x="7366" y="7096"/>
                        <a:pt x="7575" y="6761"/>
                        <a:pt x="7910" y="6510"/>
                      </a:cubicBezTo>
                      <a:cubicBezTo>
                        <a:pt x="8182" y="6301"/>
                        <a:pt x="8433" y="6071"/>
                        <a:pt x="8705" y="5862"/>
                      </a:cubicBezTo>
                      <a:cubicBezTo>
                        <a:pt x="8977" y="5673"/>
                        <a:pt x="9228" y="5485"/>
                        <a:pt x="9500" y="5318"/>
                      </a:cubicBezTo>
                      <a:cubicBezTo>
                        <a:pt x="9981" y="5046"/>
                        <a:pt x="10462" y="4773"/>
                        <a:pt x="10944" y="4522"/>
                      </a:cubicBezTo>
                      <a:cubicBezTo>
                        <a:pt x="11341" y="4313"/>
                        <a:pt x="11760" y="4146"/>
                        <a:pt x="12178" y="3999"/>
                      </a:cubicBezTo>
                      <a:cubicBezTo>
                        <a:pt x="12334" y="3960"/>
                        <a:pt x="12545" y="3830"/>
                        <a:pt x="12658" y="3830"/>
                      </a:cubicBezTo>
                      <a:cubicBezTo>
                        <a:pt x="12666" y="3830"/>
                        <a:pt x="12673" y="3831"/>
                        <a:pt x="12680" y="3832"/>
                      </a:cubicBezTo>
                      <a:cubicBezTo>
                        <a:pt x="12718" y="3838"/>
                        <a:pt x="12755" y="3840"/>
                        <a:pt x="12792" y="3840"/>
                      </a:cubicBezTo>
                      <a:cubicBezTo>
                        <a:pt x="13017" y="3840"/>
                        <a:pt x="13217" y="3742"/>
                        <a:pt x="13433" y="3706"/>
                      </a:cubicBezTo>
                      <a:cubicBezTo>
                        <a:pt x="13622" y="3685"/>
                        <a:pt x="13789" y="3581"/>
                        <a:pt x="13977" y="3539"/>
                      </a:cubicBezTo>
                      <a:cubicBezTo>
                        <a:pt x="14040" y="3518"/>
                        <a:pt x="14103" y="3476"/>
                        <a:pt x="14187" y="3476"/>
                      </a:cubicBezTo>
                      <a:cubicBezTo>
                        <a:pt x="14835" y="3393"/>
                        <a:pt x="15484" y="3204"/>
                        <a:pt x="16154" y="3121"/>
                      </a:cubicBezTo>
                      <a:cubicBezTo>
                        <a:pt x="16467" y="3079"/>
                        <a:pt x="16802" y="3100"/>
                        <a:pt x="17116" y="3037"/>
                      </a:cubicBezTo>
                      <a:cubicBezTo>
                        <a:pt x="17430" y="2974"/>
                        <a:pt x="17744" y="2958"/>
                        <a:pt x="18058" y="2958"/>
                      </a:cubicBezTo>
                      <a:cubicBezTo>
                        <a:pt x="18371" y="2958"/>
                        <a:pt x="18685" y="2974"/>
                        <a:pt x="18999" y="2974"/>
                      </a:cubicBezTo>
                      <a:cubicBezTo>
                        <a:pt x="19114" y="2964"/>
                        <a:pt x="19229" y="2958"/>
                        <a:pt x="19342" y="2958"/>
                      </a:cubicBezTo>
                      <a:close/>
                      <a:moveTo>
                        <a:pt x="17907" y="2192"/>
                      </a:moveTo>
                      <a:cubicBezTo>
                        <a:pt x="17857" y="2192"/>
                        <a:pt x="17810" y="2194"/>
                        <a:pt x="17765" y="2200"/>
                      </a:cubicBezTo>
                      <a:cubicBezTo>
                        <a:pt x="17367" y="2263"/>
                        <a:pt x="16970" y="2263"/>
                        <a:pt x="16593" y="2367"/>
                      </a:cubicBezTo>
                      <a:cubicBezTo>
                        <a:pt x="16258" y="2451"/>
                        <a:pt x="15882" y="2367"/>
                        <a:pt x="15547" y="2535"/>
                      </a:cubicBezTo>
                      <a:cubicBezTo>
                        <a:pt x="15233" y="2681"/>
                        <a:pt x="14877" y="2660"/>
                        <a:pt x="14542" y="2702"/>
                      </a:cubicBezTo>
                      <a:cubicBezTo>
                        <a:pt x="14229" y="2765"/>
                        <a:pt x="13957" y="2953"/>
                        <a:pt x="13622" y="2953"/>
                      </a:cubicBezTo>
                      <a:cubicBezTo>
                        <a:pt x="13329" y="2953"/>
                        <a:pt x="13141" y="3204"/>
                        <a:pt x="12848" y="3225"/>
                      </a:cubicBezTo>
                      <a:cubicBezTo>
                        <a:pt x="12450" y="3267"/>
                        <a:pt x="12073" y="3455"/>
                        <a:pt x="11697" y="3581"/>
                      </a:cubicBezTo>
                      <a:cubicBezTo>
                        <a:pt x="10818" y="3874"/>
                        <a:pt x="9981" y="4334"/>
                        <a:pt x="9165" y="4773"/>
                      </a:cubicBezTo>
                      <a:cubicBezTo>
                        <a:pt x="8872" y="4941"/>
                        <a:pt x="8579" y="5108"/>
                        <a:pt x="8328" y="5338"/>
                      </a:cubicBezTo>
                      <a:cubicBezTo>
                        <a:pt x="8056" y="5548"/>
                        <a:pt x="7763" y="5715"/>
                        <a:pt x="7512" y="5966"/>
                      </a:cubicBezTo>
                      <a:cubicBezTo>
                        <a:pt x="7261" y="6196"/>
                        <a:pt x="7010" y="6426"/>
                        <a:pt x="6780" y="6698"/>
                      </a:cubicBezTo>
                      <a:cubicBezTo>
                        <a:pt x="6550" y="6991"/>
                        <a:pt x="6236" y="7201"/>
                        <a:pt x="5964" y="7494"/>
                      </a:cubicBezTo>
                      <a:cubicBezTo>
                        <a:pt x="5629" y="7849"/>
                        <a:pt x="5399" y="8289"/>
                        <a:pt x="5106" y="8665"/>
                      </a:cubicBezTo>
                      <a:cubicBezTo>
                        <a:pt x="4687" y="9251"/>
                        <a:pt x="4436" y="9921"/>
                        <a:pt x="4081" y="10527"/>
                      </a:cubicBezTo>
                      <a:cubicBezTo>
                        <a:pt x="3767" y="11051"/>
                        <a:pt x="3495" y="11616"/>
                        <a:pt x="3286" y="12180"/>
                      </a:cubicBezTo>
                      <a:cubicBezTo>
                        <a:pt x="3139" y="12599"/>
                        <a:pt x="2972" y="13038"/>
                        <a:pt x="2825" y="13457"/>
                      </a:cubicBezTo>
                      <a:cubicBezTo>
                        <a:pt x="2721" y="13833"/>
                        <a:pt x="2637" y="14210"/>
                        <a:pt x="2490" y="14566"/>
                      </a:cubicBezTo>
                      <a:cubicBezTo>
                        <a:pt x="2344" y="14921"/>
                        <a:pt x="2197" y="15298"/>
                        <a:pt x="2197" y="15654"/>
                      </a:cubicBezTo>
                      <a:cubicBezTo>
                        <a:pt x="2197" y="16114"/>
                        <a:pt x="1988" y="16574"/>
                        <a:pt x="2093" y="17056"/>
                      </a:cubicBezTo>
                      <a:cubicBezTo>
                        <a:pt x="2156" y="17370"/>
                        <a:pt x="2072" y="17704"/>
                        <a:pt x="2072" y="18018"/>
                      </a:cubicBezTo>
                      <a:cubicBezTo>
                        <a:pt x="2051" y="18332"/>
                        <a:pt x="1988" y="18667"/>
                        <a:pt x="1925" y="18981"/>
                      </a:cubicBezTo>
                      <a:cubicBezTo>
                        <a:pt x="1905" y="19169"/>
                        <a:pt x="1946" y="19378"/>
                        <a:pt x="1863" y="19566"/>
                      </a:cubicBezTo>
                      <a:cubicBezTo>
                        <a:pt x="1842" y="19566"/>
                        <a:pt x="1863" y="19587"/>
                        <a:pt x="1863" y="19608"/>
                      </a:cubicBezTo>
                      <a:cubicBezTo>
                        <a:pt x="2009" y="19964"/>
                        <a:pt x="1946" y="20362"/>
                        <a:pt x="2009" y="20738"/>
                      </a:cubicBezTo>
                      <a:cubicBezTo>
                        <a:pt x="2072" y="21052"/>
                        <a:pt x="1988" y="21387"/>
                        <a:pt x="2135" y="21701"/>
                      </a:cubicBezTo>
                      <a:cubicBezTo>
                        <a:pt x="2197" y="21847"/>
                        <a:pt x="2177" y="22015"/>
                        <a:pt x="2156" y="22140"/>
                      </a:cubicBezTo>
                      <a:cubicBezTo>
                        <a:pt x="2114" y="22266"/>
                        <a:pt x="2093" y="22433"/>
                        <a:pt x="2114" y="22517"/>
                      </a:cubicBezTo>
                      <a:cubicBezTo>
                        <a:pt x="2218" y="22789"/>
                        <a:pt x="2177" y="23103"/>
                        <a:pt x="2302" y="23396"/>
                      </a:cubicBezTo>
                      <a:cubicBezTo>
                        <a:pt x="2344" y="23479"/>
                        <a:pt x="2428" y="23584"/>
                        <a:pt x="2407" y="23688"/>
                      </a:cubicBezTo>
                      <a:cubicBezTo>
                        <a:pt x="2365" y="24002"/>
                        <a:pt x="2511" y="24253"/>
                        <a:pt x="2553" y="24525"/>
                      </a:cubicBezTo>
                      <a:cubicBezTo>
                        <a:pt x="2637" y="24860"/>
                        <a:pt x="2783" y="25195"/>
                        <a:pt x="2867" y="25551"/>
                      </a:cubicBezTo>
                      <a:cubicBezTo>
                        <a:pt x="3014" y="26199"/>
                        <a:pt x="3369" y="26743"/>
                        <a:pt x="3683" y="27308"/>
                      </a:cubicBezTo>
                      <a:cubicBezTo>
                        <a:pt x="3976" y="27831"/>
                        <a:pt x="4520" y="28187"/>
                        <a:pt x="4687" y="28815"/>
                      </a:cubicBezTo>
                      <a:cubicBezTo>
                        <a:pt x="4708" y="28857"/>
                        <a:pt x="4750" y="28898"/>
                        <a:pt x="4792" y="28961"/>
                      </a:cubicBezTo>
                      <a:cubicBezTo>
                        <a:pt x="4918" y="29108"/>
                        <a:pt x="5001" y="29338"/>
                        <a:pt x="5148" y="29463"/>
                      </a:cubicBezTo>
                      <a:cubicBezTo>
                        <a:pt x="5294" y="29589"/>
                        <a:pt x="5273" y="29777"/>
                        <a:pt x="5399" y="29840"/>
                      </a:cubicBezTo>
                      <a:cubicBezTo>
                        <a:pt x="5713" y="30070"/>
                        <a:pt x="5859" y="30447"/>
                        <a:pt x="6131" y="30740"/>
                      </a:cubicBezTo>
                      <a:cubicBezTo>
                        <a:pt x="6340" y="30970"/>
                        <a:pt x="6508" y="31284"/>
                        <a:pt x="6759" y="31451"/>
                      </a:cubicBezTo>
                      <a:cubicBezTo>
                        <a:pt x="7031" y="31618"/>
                        <a:pt x="7198" y="31890"/>
                        <a:pt x="7428" y="32079"/>
                      </a:cubicBezTo>
                      <a:cubicBezTo>
                        <a:pt x="7826" y="32393"/>
                        <a:pt x="8223" y="32707"/>
                        <a:pt x="8621" y="33020"/>
                      </a:cubicBezTo>
                      <a:cubicBezTo>
                        <a:pt x="8998" y="33292"/>
                        <a:pt x="9437" y="33502"/>
                        <a:pt x="9856" y="33732"/>
                      </a:cubicBezTo>
                      <a:cubicBezTo>
                        <a:pt x="10274" y="33983"/>
                        <a:pt x="10692" y="34213"/>
                        <a:pt x="11090" y="34506"/>
                      </a:cubicBezTo>
                      <a:cubicBezTo>
                        <a:pt x="11195" y="34590"/>
                        <a:pt x="11320" y="34715"/>
                        <a:pt x="11467" y="34757"/>
                      </a:cubicBezTo>
                      <a:cubicBezTo>
                        <a:pt x="12073" y="34966"/>
                        <a:pt x="12659" y="35322"/>
                        <a:pt x="13308" y="35468"/>
                      </a:cubicBezTo>
                      <a:cubicBezTo>
                        <a:pt x="13475" y="35510"/>
                        <a:pt x="13664" y="35573"/>
                        <a:pt x="13852" y="35636"/>
                      </a:cubicBezTo>
                      <a:cubicBezTo>
                        <a:pt x="14103" y="35720"/>
                        <a:pt x="14375" y="35803"/>
                        <a:pt x="14626" y="35866"/>
                      </a:cubicBezTo>
                      <a:cubicBezTo>
                        <a:pt x="15191" y="35971"/>
                        <a:pt x="15756" y="36054"/>
                        <a:pt x="16321" y="36180"/>
                      </a:cubicBezTo>
                      <a:cubicBezTo>
                        <a:pt x="16572" y="36243"/>
                        <a:pt x="16823" y="36264"/>
                        <a:pt x="17053" y="36264"/>
                      </a:cubicBezTo>
                      <a:cubicBezTo>
                        <a:pt x="17157" y="36260"/>
                        <a:pt x="17260" y="36258"/>
                        <a:pt x="17363" y="36258"/>
                      </a:cubicBezTo>
                      <a:cubicBezTo>
                        <a:pt x="17798" y="36258"/>
                        <a:pt x="18224" y="36288"/>
                        <a:pt x="18664" y="36305"/>
                      </a:cubicBezTo>
                      <a:cubicBezTo>
                        <a:pt x="18898" y="36315"/>
                        <a:pt x="19132" y="36324"/>
                        <a:pt x="19366" y="36324"/>
                      </a:cubicBezTo>
                      <a:cubicBezTo>
                        <a:pt x="19655" y="36324"/>
                        <a:pt x="19944" y="36310"/>
                        <a:pt x="20234" y="36264"/>
                      </a:cubicBezTo>
                      <a:cubicBezTo>
                        <a:pt x="20840" y="36159"/>
                        <a:pt x="21468" y="36117"/>
                        <a:pt x="22075" y="36033"/>
                      </a:cubicBezTo>
                      <a:cubicBezTo>
                        <a:pt x="22389" y="35992"/>
                        <a:pt x="22703" y="35887"/>
                        <a:pt x="23037" y="35866"/>
                      </a:cubicBezTo>
                      <a:cubicBezTo>
                        <a:pt x="23205" y="35866"/>
                        <a:pt x="23393" y="35740"/>
                        <a:pt x="23581" y="35699"/>
                      </a:cubicBezTo>
                      <a:cubicBezTo>
                        <a:pt x="23853" y="35594"/>
                        <a:pt x="24146" y="35573"/>
                        <a:pt x="24418" y="35468"/>
                      </a:cubicBezTo>
                      <a:cubicBezTo>
                        <a:pt x="24983" y="35196"/>
                        <a:pt x="25569" y="35008"/>
                        <a:pt x="26134" y="34694"/>
                      </a:cubicBezTo>
                      <a:cubicBezTo>
                        <a:pt x="26615" y="34422"/>
                        <a:pt x="27159" y="34213"/>
                        <a:pt x="27620" y="33878"/>
                      </a:cubicBezTo>
                      <a:cubicBezTo>
                        <a:pt x="28226" y="33397"/>
                        <a:pt x="28854" y="32958"/>
                        <a:pt x="29440" y="32476"/>
                      </a:cubicBezTo>
                      <a:cubicBezTo>
                        <a:pt x="29984" y="32016"/>
                        <a:pt x="30486" y="31514"/>
                        <a:pt x="30967" y="31033"/>
                      </a:cubicBezTo>
                      <a:cubicBezTo>
                        <a:pt x="31072" y="30928"/>
                        <a:pt x="31135" y="30740"/>
                        <a:pt x="31260" y="30677"/>
                      </a:cubicBezTo>
                      <a:cubicBezTo>
                        <a:pt x="31616" y="30489"/>
                        <a:pt x="31763" y="30112"/>
                        <a:pt x="32014" y="29819"/>
                      </a:cubicBezTo>
                      <a:cubicBezTo>
                        <a:pt x="32244" y="29547"/>
                        <a:pt x="32453" y="29191"/>
                        <a:pt x="32641" y="28857"/>
                      </a:cubicBezTo>
                      <a:cubicBezTo>
                        <a:pt x="32892" y="28396"/>
                        <a:pt x="33227" y="27999"/>
                        <a:pt x="33499" y="27559"/>
                      </a:cubicBezTo>
                      <a:cubicBezTo>
                        <a:pt x="33729" y="27162"/>
                        <a:pt x="33918" y="26743"/>
                        <a:pt x="34148" y="26325"/>
                      </a:cubicBezTo>
                      <a:cubicBezTo>
                        <a:pt x="34315" y="26032"/>
                        <a:pt x="34441" y="25676"/>
                        <a:pt x="34566" y="25341"/>
                      </a:cubicBezTo>
                      <a:cubicBezTo>
                        <a:pt x="34734" y="24944"/>
                        <a:pt x="34901" y="24525"/>
                        <a:pt x="35048" y="24128"/>
                      </a:cubicBezTo>
                      <a:cubicBezTo>
                        <a:pt x="35215" y="23626"/>
                        <a:pt x="35257" y="23082"/>
                        <a:pt x="35340" y="22579"/>
                      </a:cubicBezTo>
                      <a:cubicBezTo>
                        <a:pt x="35403" y="22266"/>
                        <a:pt x="35424" y="21952"/>
                        <a:pt x="35592" y="21680"/>
                      </a:cubicBezTo>
                      <a:cubicBezTo>
                        <a:pt x="35654" y="21533"/>
                        <a:pt x="35759" y="21387"/>
                        <a:pt x="35759" y="21261"/>
                      </a:cubicBezTo>
                      <a:cubicBezTo>
                        <a:pt x="35780" y="20885"/>
                        <a:pt x="35905" y="20508"/>
                        <a:pt x="35885" y="20131"/>
                      </a:cubicBezTo>
                      <a:cubicBezTo>
                        <a:pt x="35843" y="19650"/>
                        <a:pt x="35885" y="19169"/>
                        <a:pt x="35885" y="18688"/>
                      </a:cubicBezTo>
                      <a:cubicBezTo>
                        <a:pt x="35885" y="18625"/>
                        <a:pt x="35885" y="18562"/>
                        <a:pt x="35864" y="18499"/>
                      </a:cubicBezTo>
                      <a:cubicBezTo>
                        <a:pt x="35759" y="18248"/>
                        <a:pt x="35759" y="17976"/>
                        <a:pt x="35780" y="17746"/>
                      </a:cubicBezTo>
                      <a:cubicBezTo>
                        <a:pt x="35801" y="17453"/>
                        <a:pt x="35780" y="17160"/>
                        <a:pt x="35675" y="16909"/>
                      </a:cubicBezTo>
                      <a:cubicBezTo>
                        <a:pt x="35550" y="16553"/>
                        <a:pt x="35654" y="16177"/>
                        <a:pt x="35508" y="15842"/>
                      </a:cubicBezTo>
                      <a:cubicBezTo>
                        <a:pt x="35529" y="15758"/>
                        <a:pt x="35508" y="15696"/>
                        <a:pt x="35487" y="15612"/>
                      </a:cubicBezTo>
                      <a:cubicBezTo>
                        <a:pt x="35403" y="15361"/>
                        <a:pt x="35320" y="15089"/>
                        <a:pt x="35278" y="14817"/>
                      </a:cubicBezTo>
                      <a:cubicBezTo>
                        <a:pt x="35215" y="14482"/>
                        <a:pt x="35131" y="14126"/>
                        <a:pt x="35006" y="13792"/>
                      </a:cubicBezTo>
                      <a:cubicBezTo>
                        <a:pt x="34901" y="13520"/>
                        <a:pt x="34776" y="13248"/>
                        <a:pt x="34713" y="12955"/>
                      </a:cubicBezTo>
                      <a:cubicBezTo>
                        <a:pt x="34650" y="12662"/>
                        <a:pt x="34545" y="12390"/>
                        <a:pt x="34399" y="12139"/>
                      </a:cubicBezTo>
                      <a:cubicBezTo>
                        <a:pt x="34190" y="11783"/>
                        <a:pt x="34043" y="11406"/>
                        <a:pt x="33876" y="11030"/>
                      </a:cubicBezTo>
                      <a:cubicBezTo>
                        <a:pt x="33604" y="10465"/>
                        <a:pt x="33311" y="9900"/>
                        <a:pt x="32997" y="9377"/>
                      </a:cubicBezTo>
                      <a:cubicBezTo>
                        <a:pt x="32495" y="8540"/>
                        <a:pt x="31993" y="7724"/>
                        <a:pt x="31302" y="7033"/>
                      </a:cubicBezTo>
                      <a:cubicBezTo>
                        <a:pt x="31114" y="6845"/>
                        <a:pt x="30905" y="6678"/>
                        <a:pt x="30737" y="6447"/>
                      </a:cubicBezTo>
                      <a:cubicBezTo>
                        <a:pt x="30591" y="6259"/>
                        <a:pt x="30319" y="6217"/>
                        <a:pt x="30193" y="6008"/>
                      </a:cubicBezTo>
                      <a:cubicBezTo>
                        <a:pt x="30131" y="5903"/>
                        <a:pt x="30026" y="5841"/>
                        <a:pt x="29921" y="5778"/>
                      </a:cubicBezTo>
                      <a:cubicBezTo>
                        <a:pt x="29691" y="5590"/>
                        <a:pt x="29461" y="5401"/>
                        <a:pt x="29189" y="5276"/>
                      </a:cubicBezTo>
                      <a:cubicBezTo>
                        <a:pt x="28896" y="5108"/>
                        <a:pt x="28624" y="4857"/>
                        <a:pt x="28310" y="4732"/>
                      </a:cubicBezTo>
                      <a:cubicBezTo>
                        <a:pt x="27850" y="4564"/>
                        <a:pt x="27410" y="4292"/>
                        <a:pt x="26950" y="4125"/>
                      </a:cubicBezTo>
                      <a:cubicBezTo>
                        <a:pt x="26553" y="3978"/>
                        <a:pt x="26197" y="3769"/>
                        <a:pt x="25820" y="3665"/>
                      </a:cubicBezTo>
                      <a:cubicBezTo>
                        <a:pt x="25381" y="3539"/>
                        <a:pt x="24962" y="3330"/>
                        <a:pt x="24523" y="3267"/>
                      </a:cubicBezTo>
                      <a:cubicBezTo>
                        <a:pt x="24125" y="3183"/>
                        <a:pt x="23770" y="2995"/>
                        <a:pt x="23393" y="2974"/>
                      </a:cubicBezTo>
                      <a:cubicBezTo>
                        <a:pt x="23100" y="2932"/>
                        <a:pt x="22786" y="2869"/>
                        <a:pt x="22514" y="2786"/>
                      </a:cubicBezTo>
                      <a:cubicBezTo>
                        <a:pt x="22096" y="2660"/>
                        <a:pt x="21677" y="2618"/>
                        <a:pt x="21259" y="2577"/>
                      </a:cubicBezTo>
                      <a:cubicBezTo>
                        <a:pt x="20931" y="2540"/>
                        <a:pt x="20634" y="2377"/>
                        <a:pt x="20287" y="2377"/>
                      </a:cubicBezTo>
                      <a:cubicBezTo>
                        <a:pt x="20235" y="2377"/>
                        <a:pt x="20183" y="2380"/>
                        <a:pt x="20129" y="2388"/>
                      </a:cubicBezTo>
                      <a:cubicBezTo>
                        <a:pt x="20090" y="2393"/>
                        <a:pt x="20044" y="2396"/>
                        <a:pt x="19995" y="2396"/>
                      </a:cubicBezTo>
                      <a:cubicBezTo>
                        <a:pt x="19836" y="2396"/>
                        <a:pt x="19635" y="2368"/>
                        <a:pt x="19459" y="2305"/>
                      </a:cubicBezTo>
                      <a:cubicBezTo>
                        <a:pt x="19330" y="2251"/>
                        <a:pt x="19196" y="2237"/>
                        <a:pt x="19058" y="2237"/>
                      </a:cubicBezTo>
                      <a:cubicBezTo>
                        <a:pt x="18890" y="2237"/>
                        <a:pt x="18717" y="2258"/>
                        <a:pt x="18542" y="2258"/>
                      </a:cubicBezTo>
                      <a:cubicBezTo>
                        <a:pt x="18465" y="2258"/>
                        <a:pt x="18387" y="2254"/>
                        <a:pt x="18309" y="2242"/>
                      </a:cubicBezTo>
                      <a:cubicBezTo>
                        <a:pt x="18186" y="2211"/>
                        <a:pt x="18041" y="2192"/>
                        <a:pt x="17907" y="2192"/>
                      </a:cubicBezTo>
                      <a:close/>
                      <a:moveTo>
                        <a:pt x="18944" y="441"/>
                      </a:moveTo>
                      <a:cubicBezTo>
                        <a:pt x="19300" y="441"/>
                        <a:pt x="19652" y="463"/>
                        <a:pt x="20003" y="463"/>
                      </a:cubicBezTo>
                      <a:cubicBezTo>
                        <a:pt x="20820" y="484"/>
                        <a:pt x="21594" y="631"/>
                        <a:pt x="22389" y="735"/>
                      </a:cubicBezTo>
                      <a:cubicBezTo>
                        <a:pt x="22891" y="819"/>
                        <a:pt x="23414" y="986"/>
                        <a:pt x="23916" y="1175"/>
                      </a:cubicBezTo>
                      <a:cubicBezTo>
                        <a:pt x="24063" y="1237"/>
                        <a:pt x="24230" y="1237"/>
                        <a:pt x="24356" y="1279"/>
                      </a:cubicBezTo>
                      <a:cubicBezTo>
                        <a:pt x="24523" y="1342"/>
                        <a:pt x="24711" y="1363"/>
                        <a:pt x="24879" y="1447"/>
                      </a:cubicBezTo>
                      <a:cubicBezTo>
                        <a:pt x="25444" y="1698"/>
                        <a:pt x="26050" y="1865"/>
                        <a:pt x="26636" y="2095"/>
                      </a:cubicBezTo>
                      <a:cubicBezTo>
                        <a:pt x="27097" y="2284"/>
                        <a:pt x="27557" y="2514"/>
                        <a:pt x="27996" y="2786"/>
                      </a:cubicBezTo>
                      <a:cubicBezTo>
                        <a:pt x="28310" y="2974"/>
                        <a:pt x="28624" y="3225"/>
                        <a:pt x="28959" y="3393"/>
                      </a:cubicBezTo>
                      <a:cubicBezTo>
                        <a:pt x="29398" y="3644"/>
                        <a:pt x="29754" y="4041"/>
                        <a:pt x="30172" y="4292"/>
                      </a:cubicBezTo>
                      <a:cubicBezTo>
                        <a:pt x="30486" y="4481"/>
                        <a:pt x="30758" y="4711"/>
                        <a:pt x="31009" y="4920"/>
                      </a:cubicBezTo>
                      <a:cubicBezTo>
                        <a:pt x="31260" y="5129"/>
                        <a:pt x="31553" y="5338"/>
                        <a:pt x="31783" y="5610"/>
                      </a:cubicBezTo>
                      <a:cubicBezTo>
                        <a:pt x="31930" y="5778"/>
                        <a:pt x="32160" y="5862"/>
                        <a:pt x="32286" y="6071"/>
                      </a:cubicBezTo>
                      <a:cubicBezTo>
                        <a:pt x="32453" y="6301"/>
                        <a:pt x="32537" y="6573"/>
                        <a:pt x="32725" y="6782"/>
                      </a:cubicBezTo>
                      <a:cubicBezTo>
                        <a:pt x="33102" y="7263"/>
                        <a:pt x="33499" y="7724"/>
                        <a:pt x="33834" y="8226"/>
                      </a:cubicBezTo>
                      <a:cubicBezTo>
                        <a:pt x="34064" y="8561"/>
                        <a:pt x="34232" y="8937"/>
                        <a:pt x="34462" y="9272"/>
                      </a:cubicBezTo>
                      <a:cubicBezTo>
                        <a:pt x="34838" y="9795"/>
                        <a:pt x="35089" y="10381"/>
                        <a:pt x="35403" y="10946"/>
                      </a:cubicBezTo>
                      <a:cubicBezTo>
                        <a:pt x="35592" y="11302"/>
                        <a:pt x="35801" y="11678"/>
                        <a:pt x="35926" y="12055"/>
                      </a:cubicBezTo>
                      <a:cubicBezTo>
                        <a:pt x="36073" y="12557"/>
                        <a:pt x="36345" y="13038"/>
                        <a:pt x="36449" y="13561"/>
                      </a:cubicBezTo>
                      <a:cubicBezTo>
                        <a:pt x="36512" y="13812"/>
                        <a:pt x="36721" y="14085"/>
                        <a:pt x="36742" y="14357"/>
                      </a:cubicBezTo>
                      <a:cubicBezTo>
                        <a:pt x="36763" y="14691"/>
                        <a:pt x="36910" y="15005"/>
                        <a:pt x="36952" y="15340"/>
                      </a:cubicBezTo>
                      <a:cubicBezTo>
                        <a:pt x="36993" y="15549"/>
                        <a:pt x="37077" y="15779"/>
                        <a:pt x="37119" y="16009"/>
                      </a:cubicBezTo>
                      <a:cubicBezTo>
                        <a:pt x="37203" y="16449"/>
                        <a:pt x="37328" y="16888"/>
                        <a:pt x="37328" y="17328"/>
                      </a:cubicBezTo>
                      <a:cubicBezTo>
                        <a:pt x="37349" y="17516"/>
                        <a:pt x="37307" y="17725"/>
                        <a:pt x="37328" y="17893"/>
                      </a:cubicBezTo>
                      <a:cubicBezTo>
                        <a:pt x="37349" y="18144"/>
                        <a:pt x="37391" y="18395"/>
                        <a:pt x="37412" y="18646"/>
                      </a:cubicBezTo>
                      <a:cubicBezTo>
                        <a:pt x="37412" y="18939"/>
                        <a:pt x="37328" y="19211"/>
                        <a:pt x="37307" y="19504"/>
                      </a:cubicBezTo>
                      <a:cubicBezTo>
                        <a:pt x="37307" y="19629"/>
                        <a:pt x="37286" y="19755"/>
                        <a:pt x="37286" y="19880"/>
                      </a:cubicBezTo>
                      <a:cubicBezTo>
                        <a:pt x="37286" y="20236"/>
                        <a:pt x="37182" y="20571"/>
                        <a:pt x="37161" y="20906"/>
                      </a:cubicBezTo>
                      <a:cubicBezTo>
                        <a:pt x="37140" y="21199"/>
                        <a:pt x="37077" y="21491"/>
                        <a:pt x="37035" y="21784"/>
                      </a:cubicBezTo>
                      <a:cubicBezTo>
                        <a:pt x="36952" y="22433"/>
                        <a:pt x="36763" y="23061"/>
                        <a:pt x="36596" y="23709"/>
                      </a:cubicBezTo>
                      <a:cubicBezTo>
                        <a:pt x="36408" y="24504"/>
                        <a:pt x="36157" y="25279"/>
                        <a:pt x="35926" y="26053"/>
                      </a:cubicBezTo>
                      <a:cubicBezTo>
                        <a:pt x="35822" y="26367"/>
                        <a:pt x="35613" y="26660"/>
                        <a:pt x="35508" y="26994"/>
                      </a:cubicBezTo>
                      <a:cubicBezTo>
                        <a:pt x="35340" y="27434"/>
                        <a:pt x="35131" y="27852"/>
                        <a:pt x="34943" y="28271"/>
                      </a:cubicBezTo>
                      <a:cubicBezTo>
                        <a:pt x="34817" y="28501"/>
                        <a:pt x="34692" y="28731"/>
                        <a:pt x="34524" y="28919"/>
                      </a:cubicBezTo>
                      <a:cubicBezTo>
                        <a:pt x="34357" y="29129"/>
                        <a:pt x="34315" y="29422"/>
                        <a:pt x="34106" y="29589"/>
                      </a:cubicBezTo>
                      <a:cubicBezTo>
                        <a:pt x="33834" y="29819"/>
                        <a:pt x="33667" y="30154"/>
                        <a:pt x="33478" y="30426"/>
                      </a:cubicBezTo>
                      <a:cubicBezTo>
                        <a:pt x="33185" y="30823"/>
                        <a:pt x="32851" y="31200"/>
                        <a:pt x="32537" y="31556"/>
                      </a:cubicBezTo>
                      <a:cubicBezTo>
                        <a:pt x="32327" y="31828"/>
                        <a:pt x="32097" y="32079"/>
                        <a:pt x="31846" y="32330"/>
                      </a:cubicBezTo>
                      <a:cubicBezTo>
                        <a:pt x="31491" y="32665"/>
                        <a:pt x="31156" y="32999"/>
                        <a:pt x="30800" y="33334"/>
                      </a:cubicBezTo>
                      <a:cubicBezTo>
                        <a:pt x="30654" y="33481"/>
                        <a:pt x="30507" y="33627"/>
                        <a:pt x="30319" y="33753"/>
                      </a:cubicBezTo>
                      <a:cubicBezTo>
                        <a:pt x="30110" y="33899"/>
                        <a:pt x="29942" y="34087"/>
                        <a:pt x="29754" y="34234"/>
                      </a:cubicBezTo>
                      <a:cubicBezTo>
                        <a:pt x="29356" y="34569"/>
                        <a:pt x="28938" y="34862"/>
                        <a:pt x="28478" y="35113"/>
                      </a:cubicBezTo>
                      <a:cubicBezTo>
                        <a:pt x="28164" y="35280"/>
                        <a:pt x="27871" y="35489"/>
                        <a:pt x="27536" y="35636"/>
                      </a:cubicBezTo>
                      <a:cubicBezTo>
                        <a:pt x="26908" y="35950"/>
                        <a:pt x="26281" y="36284"/>
                        <a:pt x="25632" y="36556"/>
                      </a:cubicBezTo>
                      <a:cubicBezTo>
                        <a:pt x="25004" y="36808"/>
                        <a:pt x="24356" y="36996"/>
                        <a:pt x="23707" y="37184"/>
                      </a:cubicBezTo>
                      <a:cubicBezTo>
                        <a:pt x="23163" y="37352"/>
                        <a:pt x="22619" y="37582"/>
                        <a:pt x="22033" y="37603"/>
                      </a:cubicBezTo>
                      <a:cubicBezTo>
                        <a:pt x="22002" y="37600"/>
                        <a:pt x="21971" y="37599"/>
                        <a:pt x="21940" y="37599"/>
                      </a:cubicBezTo>
                      <a:cubicBezTo>
                        <a:pt x="21682" y="37599"/>
                        <a:pt x="21439" y="37672"/>
                        <a:pt x="21196" y="37728"/>
                      </a:cubicBezTo>
                      <a:cubicBezTo>
                        <a:pt x="20799" y="37833"/>
                        <a:pt x="20401" y="37770"/>
                        <a:pt x="20003" y="37812"/>
                      </a:cubicBezTo>
                      <a:cubicBezTo>
                        <a:pt x="19822" y="37824"/>
                        <a:pt x="19641" y="37829"/>
                        <a:pt x="19460" y="37829"/>
                      </a:cubicBezTo>
                      <a:cubicBezTo>
                        <a:pt x="18993" y="37829"/>
                        <a:pt x="18525" y="37794"/>
                        <a:pt x="18058" y="37749"/>
                      </a:cubicBezTo>
                      <a:cubicBezTo>
                        <a:pt x="17304" y="37686"/>
                        <a:pt x="16551" y="37540"/>
                        <a:pt x="15798" y="37477"/>
                      </a:cubicBezTo>
                      <a:cubicBezTo>
                        <a:pt x="15233" y="37414"/>
                        <a:pt x="14689" y="37205"/>
                        <a:pt x="14124" y="37205"/>
                      </a:cubicBezTo>
                      <a:cubicBezTo>
                        <a:pt x="13873" y="37205"/>
                        <a:pt x="13559" y="37038"/>
                        <a:pt x="13287" y="36954"/>
                      </a:cubicBezTo>
                      <a:cubicBezTo>
                        <a:pt x="13015" y="36870"/>
                        <a:pt x="12701" y="36828"/>
                        <a:pt x="12429" y="36682"/>
                      </a:cubicBezTo>
                      <a:cubicBezTo>
                        <a:pt x="12032" y="36494"/>
                        <a:pt x="11571" y="36389"/>
                        <a:pt x="11153" y="36201"/>
                      </a:cubicBezTo>
                      <a:cubicBezTo>
                        <a:pt x="10776" y="36012"/>
                        <a:pt x="10379" y="35845"/>
                        <a:pt x="9981" y="35678"/>
                      </a:cubicBezTo>
                      <a:cubicBezTo>
                        <a:pt x="9688" y="35573"/>
                        <a:pt x="9374" y="35406"/>
                        <a:pt x="9123" y="35196"/>
                      </a:cubicBezTo>
                      <a:cubicBezTo>
                        <a:pt x="8893" y="34987"/>
                        <a:pt x="8579" y="34903"/>
                        <a:pt x="8349" y="34715"/>
                      </a:cubicBezTo>
                      <a:cubicBezTo>
                        <a:pt x="8140" y="34527"/>
                        <a:pt x="7868" y="34401"/>
                        <a:pt x="7659" y="34234"/>
                      </a:cubicBezTo>
                      <a:cubicBezTo>
                        <a:pt x="7491" y="34108"/>
                        <a:pt x="7345" y="33941"/>
                        <a:pt x="7198" y="33795"/>
                      </a:cubicBezTo>
                      <a:cubicBezTo>
                        <a:pt x="6989" y="33564"/>
                        <a:pt x="6696" y="33418"/>
                        <a:pt x="6487" y="33209"/>
                      </a:cubicBezTo>
                      <a:cubicBezTo>
                        <a:pt x="6257" y="32999"/>
                        <a:pt x="6006" y="32790"/>
                        <a:pt x="5817" y="32539"/>
                      </a:cubicBezTo>
                      <a:cubicBezTo>
                        <a:pt x="5671" y="32330"/>
                        <a:pt x="5399" y="32225"/>
                        <a:pt x="5273" y="31995"/>
                      </a:cubicBezTo>
                      <a:cubicBezTo>
                        <a:pt x="4918" y="31451"/>
                        <a:pt x="4436" y="30991"/>
                        <a:pt x="4060" y="30468"/>
                      </a:cubicBezTo>
                      <a:cubicBezTo>
                        <a:pt x="3934" y="30321"/>
                        <a:pt x="3850" y="30112"/>
                        <a:pt x="3725" y="29986"/>
                      </a:cubicBezTo>
                      <a:cubicBezTo>
                        <a:pt x="3453" y="29694"/>
                        <a:pt x="3327" y="29359"/>
                        <a:pt x="3202" y="29024"/>
                      </a:cubicBezTo>
                      <a:cubicBezTo>
                        <a:pt x="3014" y="28564"/>
                        <a:pt x="2762" y="28145"/>
                        <a:pt x="2595" y="27664"/>
                      </a:cubicBezTo>
                      <a:cubicBezTo>
                        <a:pt x="2532" y="27434"/>
                        <a:pt x="2386" y="27204"/>
                        <a:pt x="2239" y="26973"/>
                      </a:cubicBezTo>
                      <a:cubicBezTo>
                        <a:pt x="1988" y="26534"/>
                        <a:pt x="1884" y="26032"/>
                        <a:pt x="1758" y="25551"/>
                      </a:cubicBezTo>
                      <a:cubicBezTo>
                        <a:pt x="1591" y="25007"/>
                        <a:pt x="1423" y="24484"/>
                        <a:pt x="1277" y="23960"/>
                      </a:cubicBezTo>
                      <a:cubicBezTo>
                        <a:pt x="1130" y="23416"/>
                        <a:pt x="1026" y="22872"/>
                        <a:pt x="900" y="22328"/>
                      </a:cubicBezTo>
                      <a:cubicBezTo>
                        <a:pt x="796" y="21889"/>
                        <a:pt x="712" y="21408"/>
                        <a:pt x="607" y="20947"/>
                      </a:cubicBezTo>
                      <a:cubicBezTo>
                        <a:pt x="503" y="20508"/>
                        <a:pt x="565" y="20069"/>
                        <a:pt x="524" y="19608"/>
                      </a:cubicBezTo>
                      <a:cubicBezTo>
                        <a:pt x="482" y="19127"/>
                        <a:pt x="524" y="18625"/>
                        <a:pt x="482" y="18123"/>
                      </a:cubicBezTo>
                      <a:cubicBezTo>
                        <a:pt x="461" y="17621"/>
                        <a:pt x="545" y="17118"/>
                        <a:pt x="565" y="16595"/>
                      </a:cubicBezTo>
                      <a:cubicBezTo>
                        <a:pt x="586" y="16156"/>
                        <a:pt x="628" y="15717"/>
                        <a:pt x="670" y="15256"/>
                      </a:cubicBezTo>
                      <a:cubicBezTo>
                        <a:pt x="712" y="14796"/>
                        <a:pt x="900" y="14377"/>
                        <a:pt x="1068" y="13938"/>
                      </a:cubicBezTo>
                      <a:cubicBezTo>
                        <a:pt x="1151" y="13729"/>
                        <a:pt x="1172" y="13457"/>
                        <a:pt x="1256" y="13268"/>
                      </a:cubicBezTo>
                      <a:cubicBezTo>
                        <a:pt x="1465" y="12787"/>
                        <a:pt x="1549" y="12264"/>
                        <a:pt x="1737" y="11783"/>
                      </a:cubicBezTo>
                      <a:cubicBezTo>
                        <a:pt x="1925" y="11302"/>
                        <a:pt x="2093" y="10799"/>
                        <a:pt x="2323" y="10339"/>
                      </a:cubicBezTo>
                      <a:cubicBezTo>
                        <a:pt x="2490" y="10025"/>
                        <a:pt x="2679" y="9691"/>
                        <a:pt x="2909" y="9398"/>
                      </a:cubicBezTo>
                      <a:cubicBezTo>
                        <a:pt x="3097" y="9167"/>
                        <a:pt x="3286" y="8916"/>
                        <a:pt x="3390" y="8644"/>
                      </a:cubicBezTo>
                      <a:cubicBezTo>
                        <a:pt x="3558" y="8247"/>
                        <a:pt x="3892" y="7975"/>
                        <a:pt x="4122" y="7640"/>
                      </a:cubicBezTo>
                      <a:cubicBezTo>
                        <a:pt x="4164" y="7556"/>
                        <a:pt x="4248" y="7452"/>
                        <a:pt x="4311" y="7368"/>
                      </a:cubicBezTo>
                      <a:cubicBezTo>
                        <a:pt x="4646" y="6950"/>
                        <a:pt x="5022" y="6573"/>
                        <a:pt x="5336" y="6134"/>
                      </a:cubicBezTo>
                      <a:cubicBezTo>
                        <a:pt x="5650" y="5736"/>
                        <a:pt x="6068" y="5485"/>
                        <a:pt x="6403" y="5150"/>
                      </a:cubicBezTo>
                      <a:cubicBezTo>
                        <a:pt x="6822" y="4753"/>
                        <a:pt x="7324" y="4481"/>
                        <a:pt x="7742" y="4125"/>
                      </a:cubicBezTo>
                      <a:cubicBezTo>
                        <a:pt x="8035" y="3874"/>
                        <a:pt x="8370" y="3685"/>
                        <a:pt x="8684" y="3455"/>
                      </a:cubicBezTo>
                      <a:cubicBezTo>
                        <a:pt x="8935" y="3288"/>
                        <a:pt x="9207" y="3162"/>
                        <a:pt x="9479" y="2995"/>
                      </a:cubicBezTo>
                      <a:cubicBezTo>
                        <a:pt x="9876" y="2765"/>
                        <a:pt x="10295" y="2535"/>
                        <a:pt x="10713" y="2346"/>
                      </a:cubicBezTo>
                      <a:cubicBezTo>
                        <a:pt x="11341" y="2095"/>
                        <a:pt x="11927" y="1740"/>
                        <a:pt x="12597" y="1572"/>
                      </a:cubicBezTo>
                      <a:cubicBezTo>
                        <a:pt x="12994" y="1468"/>
                        <a:pt x="13392" y="1300"/>
                        <a:pt x="13789" y="1154"/>
                      </a:cubicBezTo>
                      <a:cubicBezTo>
                        <a:pt x="14229" y="1007"/>
                        <a:pt x="14689" y="903"/>
                        <a:pt x="15128" y="819"/>
                      </a:cubicBezTo>
                      <a:cubicBezTo>
                        <a:pt x="15589" y="756"/>
                        <a:pt x="16049" y="672"/>
                        <a:pt x="16488" y="631"/>
                      </a:cubicBezTo>
                      <a:cubicBezTo>
                        <a:pt x="16725" y="601"/>
                        <a:pt x="16951" y="571"/>
                        <a:pt x="17175" y="571"/>
                      </a:cubicBezTo>
                      <a:cubicBezTo>
                        <a:pt x="17267" y="571"/>
                        <a:pt x="17359" y="577"/>
                        <a:pt x="17451" y="589"/>
                      </a:cubicBezTo>
                      <a:cubicBezTo>
                        <a:pt x="17482" y="591"/>
                        <a:pt x="17513" y="592"/>
                        <a:pt x="17544" y="592"/>
                      </a:cubicBezTo>
                      <a:cubicBezTo>
                        <a:pt x="17794" y="592"/>
                        <a:pt x="18001" y="521"/>
                        <a:pt x="18225" y="484"/>
                      </a:cubicBezTo>
                      <a:cubicBezTo>
                        <a:pt x="18468" y="451"/>
                        <a:pt x="18707" y="441"/>
                        <a:pt x="18944" y="441"/>
                      </a:cubicBezTo>
                      <a:close/>
                      <a:moveTo>
                        <a:pt x="19840" y="0"/>
                      </a:moveTo>
                      <a:cubicBezTo>
                        <a:pt x="19797" y="0"/>
                        <a:pt x="19754" y="1"/>
                        <a:pt x="19711" y="3"/>
                      </a:cubicBezTo>
                      <a:cubicBezTo>
                        <a:pt x="18978" y="24"/>
                        <a:pt x="18267" y="24"/>
                        <a:pt x="17555" y="87"/>
                      </a:cubicBezTo>
                      <a:cubicBezTo>
                        <a:pt x="16886" y="128"/>
                        <a:pt x="16216" y="149"/>
                        <a:pt x="15547" y="233"/>
                      </a:cubicBezTo>
                      <a:cubicBezTo>
                        <a:pt x="15275" y="275"/>
                        <a:pt x="15003" y="338"/>
                        <a:pt x="14731" y="359"/>
                      </a:cubicBezTo>
                      <a:cubicBezTo>
                        <a:pt x="14375" y="380"/>
                        <a:pt x="14061" y="568"/>
                        <a:pt x="13705" y="631"/>
                      </a:cubicBezTo>
                      <a:cubicBezTo>
                        <a:pt x="13392" y="672"/>
                        <a:pt x="13120" y="798"/>
                        <a:pt x="12827" y="903"/>
                      </a:cubicBezTo>
                      <a:cubicBezTo>
                        <a:pt x="12617" y="944"/>
                        <a:pt x="12387" y="1091"/>
                        <a:pt x="12199" y="1112"/>
                      </a:cubicBezTo>
                      <a:cubicBezTo>
                        <a:pt x="11885" y="1133"/>
                        <a:pt x="11655" y="1342"/>
                        <a:pt x="11425" y="1447"/>
                      </a:cubicBezTo>
                      <a:cubicBezTo>
                        <a:pt x="10985" y="1656"/>
                        <a:pt x="10525" y="1844"/>
                        <a:pt x="10086" y="2095"/>
                      </a:cubicBezTo>
                      <a:cubicBezTo>
                        <a:pt x="9772" y="2263"/>
                        <a:pt x="9437" y="2367"/>
                        <a:pt x="9165" y="2577"/>
                      </a:cubicBezTo>
                      <a:cubicBezTo>
                        <a:pt x="8956" y="2765"/>
                        <a:pt x="8663" y="2849"/>
                        <a:pt x="8433" y="3016"/>
                      </a:cubicBezTo>
                      <a:cubicBezTo>
                        <a:pt x="8161" y="3204"/>
                        <a:pt x="7826" y="3351"/>
                        <a:pt x="7575" y="3581"/>
                      </a:cubicBezTo>
                      <a:cubicBezTo>
                        <a:pt x="7135" y="3978"/>
                        <a:pt x="6633" y="4271"/>
                        <a:pt x="6194" y="4690"/>
                      </a:cubicBezTo>
                      <a:cubicBezTo>
                        <a:pt x="5943" y="4941"/>
                        <a:pt x="5608" y="5150"/>
                        <a:pt x="5378" y="5422"/>
                      </a:cubicBezTo>
                      <a:cubicBezTo>
                        <a:pt x="5106" y="5757"/>
                        <a:pt x="4771" y="6050"/>
                        <a:pt x="4499" y="6406"/>
                      </a:cubicBezTo>
                      <a:cubicBezTo>
                        <a:pt x="4206" y="6803"/>
                        <a:pt x="3809" y="7138"/>
                        <a:pt x="3537" y="7556"/>
                      </a:cubicBezTo>
                      <a:cubicBezTo>
                        <a:pt x="3265" y="7933"/>
                        <a:pt x="2951" y="8289"/>
                        <a:pt x="2721" y="8686"/>
                      </a:cubicBezTo>
                      <a:cubicBezTo>
                        <a:pt x="2469" y="9147"/>
                        <a:pt x="2156" y="9565"/>
                        <a:pt x="1925" y="10025"/>
                      </a:cubicBezTo>
                      <a:cubicBezTo>
                        <a:pt x="1737" y="10360"/>
                        <a:pt x="1633" y="10716"/>
                        <a:pt x="1486" y="11051"/>
                      </a:cubicBezTo>
                      <a:cubicBezTo>
                        <a:pt x="1298" y="11532"/>
                        <a:pt x="1109" y="11992"/>
                        <a:pt x="984" y="12494"/>
                      </a:cubicBezTo>
                      <a:cubicBezTo>
                        <a:pt x="817" y="13185"/>
                        <a:pt x="461" y="13833"/>
                        <a:pt x="335" y="14545"/>
                      </a:cubicBezTo>
                      <a:cubicBezTo>
                        <a:pt x="231" y="15193"/>
                        <a:pt x="147" y="15842"/>
                        <a:pt x="84" y="16491"/>
                      </a:cubicBezTo>
                      <a:cubicBezTo>
                        <a:pt x="1" y="17328"/>
                        <a:pt x="1" y="18165"/>
                        <a:pt x="42" y="18981"/>
                      </a:cubicBezTo>
                      <a:cubicBezTo>
                        <a:pt x="42" y="19253"/>
                        <a:pt x="126" y="19525"/>
                        <a:pt x="105" y="19797"/>
                      </a:cubicBezTo>
                      <a:cubicBezTo>
                        <a:pt x="42" y="20257"/>
                        <a:pt x="126" y="20717"/>
                        <a:pt x="189" y="21157"/>
                      </a:cubicBezTo>
                      <a:cubicBezTo>
                        <a:pt x="252" y="21512"/>
                        <a:pt x="356" y="21868"/>
                        <a:pt x="398" y="22224"/>
                      </a:cubicBezTo>
                      <a:cubicBezTo>
                        <a:pt x="482" y="22810"/>
                        <a:pt x="628" y="23375"/>
                        <a:pt x="733" y="23960"/>
                      </a:cubicBezTo>
                      <a:cubicBezTo>
                        <a:pt x="817" y="24295"/>
                        <a:pt x="942" y="24609"/>
                        <a:pt x="1026" y="24923"/>
                      </a:cubicBezTo>
                      <a:cubicBezTo>
                        <a:pt x="1109" y="25195"/>
                        <a:pt x="1214" y="25446"/>
                        <a:pt x="1214" y="25739"/>
                      </a:cubicBezTo>
                      <a:cubicBezTo>
                        <a:pt x="1235" y="26053"/>
                        <a:pt x="1423" y="26325"/>
                        <a:pt x="1465" y="26639"/>
                      </a:cubicBezTo>
                      <a:cubicBezTo>
                        <a:pt x="1507" y="26932"/>
                        <a:pt x="1695" y="27141"/>
                        <a:pt x="1674" y="27476"/>
                      </a:cubicBezTo>
                      <a:cubicBezTo>
                        <a:pt x="1674" y="27936"/>
                        <a:pt x="1988" y="28354"/>
                        <a:pt x="2218" y="28752"/>
                      </a:cubicBezTo>
                      <a:cubicBezTo>
                        <a:pt x="2365" y="28982"/>
                        <a:pt x="2511" y="29233"/>
                        <a:pt x="2679" y="29463"/>
                      </a:cubicBezTo>
                      <a:cubicBezTo>
                        <a:pt x="2951" y="29861"/>
                        <a:pt x="3160" y="30279"/>
                        <a:pt x="3453" y="30635"/>
                      </a:cubicBezTo>
                      <a:cubicBezTo>
                        <a:pt x="3746" y="30991"/>
                        <a:pt x="4039" y="31367"/>
                        <a:pt x="4332" y="31702"/>
                      </a:cubicBezTo>
                      <a:cubicBezTo>
                        <a:pt x="4625" y="32037"/>
                        <a:pt x="4897" y="32435"/>
                        <a:pt x="5210" y="32727"/>
                      </a:cubicBezTo>
                      <a:cubicBezTo>
                        <a:pt x="5524" y="33020"/>
                        <a:pt x="5817" y="33313"/>
                        <a:pt x="6131" y="33585"/>
                      </a:cubicBezTo>
                      <a:cubicBezTo>
                        <a:pt x="6550" y="33941"/>
                        <a:pt x="6989" y="34297"/>
                        <a:pt x="7407" y="34631"/>
                      </a:cubicBezTo>
                      <a:cubicBezTo>
                        <a:pt x="7763" y="34883"/>
                        <a:pt x="8098" y="35155"/>
                        <a:pt x="8475" y="35385"/>
                      </a:cubicBezTo>
                      <a:cubicBezTo>
                        <a:pt x="8893" y="35636"/>
                        <a:pt x="9312" y="35908"/>
                        <a:pt x="9772" y="36117"/>
                      </a:cubicBezTo>
                      <a:cubicBezTo>
                        <a:pt x="10253" y="36326"/>
                        <a:pt x="10734" y="36556"/>
                        <a:pt x="11236" y="36745"/>
                      </a:cubicBezTo>
                      <a:cubicBezTo>
                        <a:pt x="11718" y="36891"/>
                        <a:pt x="12178" y="37080"/>
                        <a:pt x="12638" y="37247"/>
                      </a:cubicBezTo>
                      <a:cubicBezTo>
                        <a:pt x="13203" y="37435"/>
                        <a:pt x="13789" y="37540"/>
                        <a:pt x="14375" y="37665"/>
                      </a:cubicBezTo>
                      <a:cubicBezTo>
                        <a:pt x="15107" y="37791"/>
                        <a:pt x="15840" y="37896"/>
                        <a:pt x="16593" y="38000"/>
                      </a:cubicBezTo>
                      <a:cubicBezTo>
                        <a:pt x="17346" y="38105"/>
                        <a:pt x="18120" y="38126"/>
                        <a:pt x="18895" y="38168"/>
                      </a:cubicBezTo>
                      <a:cubicBezTo>
                        <a:pt x="18932" y="38168"/>
                        <a:pt x="18973" y="38159"/>
                        <a:pt x="19011" y="38159"/>
                      </a:cubicBezTo>
                      <a:cubicBezTo>
                        <a:pt x="19059" y="38159"/>
                        <a:pt x="19101" y="38172"/>
                        <a:pt x="19125" y="38230"/>
                      </a:cubicBezTo>
                      <a:lnTo>
                        <a:pt x="19501" y="38230"/>
                      </a:lnTo>
                      <a:cubicBezTo>
                        <a:pt x="19501" y="38189"/>
                        <a:pt x="19522" y="38168"/>
                        <a:pt x="19564" y="38168"/>
                      </a:cubicBezTo>
                      <a:cubicBezTo>
                        <a:pt x="20024" y="38168"/>
                        <a:pt x="20485" y="38126"/>
                        <a:pt x="20945" y="38084"/>
                      </a:cubicBezTo>
                      <a:cubicBezTo>
                        <a:pt x="21238" y="38042"/>
                        <a:pt x="21531" y="38021"/>
                        <a:pt x="21803" y="37958"/>
                      </a:cubicBezTo>
                      <a:cubicBezTo>
                        <a:pt x="22368" y="37854"/>
                        <a:pt x="22912" y="37833"/>
                        <a:pt x="23477" y="37686"/>
                      </a:cubicBezTo>
                      <a:cubicBezTo>
                        <a:pt x="24000" y="37540"/>
                        <a:pt x="24502" y="37393"/>
                        <a:pt x="25025" y="37247"/>
                      </a:cubicBezTo>
                      <a:cubicBezTo>
                        <a:pt x="25757" y="37038"/>
                        <a:pt x="26427" y="36703"/>
                        <a:pt x="27138" y="36431"/>
                      </a:cubicBezTo>
                      <a:cubicBezTo>
                        <a:pt x="27473" y="36305"/>
                        <a:pt x="27787" y="36138"/>
                        <a:pt x="28059" y="35971"/>
                      </a:cubicBezTo>
                      <a:cubicBezTo>
                        <a:pt x="28394" y="35761"/>
                        <a:pt x="28708" y="35510"/>
                        <a:pt x="29042" y="35364"/>
                      </a:cubicBezTo>
                      <a:cubicBezTo>
                        <a:pt x="29733" y="35029"/>
                        <a:pt x="30298" y="34548"/>
                        <a:pt x="30821" y="34046"/>
                      </a:cubicBezTo>
                      <a:cubicBezTo>
                        <a:pt x="31135" y="33774"/>
                        <a:pt x="31470" y="33502"/>
                        <a:pt x="31742" y="33146"/>
                      </a:cubicBezTo>
                      <a:cubicBezTo>
                        <a:pt x="32035" y="32748"/>
                        <a:pt x="32348" y="32351"/>
                        <a:pt x="32725" y="31995"/>
                      </a:cubicBezTo>
                      <a:cubicBezTo>
                        <a:pt x="33018" y="31681"/>
                        <a:pt x="33332" y="31367"/>
                        <a:pt x="33583" y="31012"/>
                      </a:cubicBezTo>
                      <a:cubicBezTo>
                        <a:pt x="33855" y="30614"/>
                        <a:pt x="34190" y="30258"/>
                        <a:pt x="34483" y="29840"/>
                      </a:cubicBezTo>
                      <a:cubicBezTo>
                        <a:pt x="34755" y="29422"/>
                        <a:pt x="35006" y="28982"/>
                        <a:pt x="35299" y="28543"/>
                      </a:cubicBezTo>
                      <a:cubicBezTo>
                        <a:pt x="35529" y="28166"/>
                        <a:pt x="35696" y="27769"/>
                        <a:pt x="35843" y="27371"/>
                      </a:cubicBezTo>
                      <a:cubicBezTo>
                        <a:pt x="36010" y="26953"/>
                        <a:pt x="36198" y="26555"/>
                        <a:pt x="36345" y="26137"/>
                      </a:cubicBezTo>
                      <a:cubicBezTo>
                        <a:pt x="36554" y="25530"/>
                        <a:pt x="36847" y="24944"/>
                        <a:pt x="36993" y="24316"/>
                      </a:cubicBezTo>
                      <a:cubicBezTo>
                        <a:pt x="37140" y="23772"/>
                        <a:pt x="37265" y="23228"/>
                        <a:pt x="37328" y="22684"/>
                      </a:cubicBezTo>
                      <a:cubicBezTo>
                        <a:pt x="37370" y="22287"/>
                        <a:pt x="37517" y="21910"/>
                        <a:pt x="37558" y="21533"/>
                      </a:cubicBezTo>
                      <a:cubicBezTo>
                        <a:pt x="37621" y="21010"/>
                        <a:pt x="37705" y="20508"/>
                        <a:pt x="37768" y="19985"/>
                      </a:cubicBezTo>
                      <a:cubicBezTo>
                        <a:pt x="37809" y="19587"/>
                        <a:pt x="37830" y="19190"/>
                        <a:pt x="37851" y="18771"/>
                      </a:cubicBezTo>
                      <a:cubicBezTo>
                        <a:pt x="37893" y="18395"/>
                        <a:pt x="37851" y="18018"/>
                        <a:pt x="37809" y="17642"/>
                      </a:cubicBezTo>
                      <a:cubicBezTo>
                        <a:pt x="37768" y="17286"/>
                        <a:pt x="37768" y="16909"/>
                        <a:pt x="37663" y="16553"/>
                      </a:cubicBezTo>
                      <a:cubicBezTo>
                        <a:pt x="37579" y="16302"/>
                        <a:pt x="37558" y="16030"/>
                        <a:pt x="37517" y="15779"/>
                      </a:cubicBezTo>
                      <a:cubicBezTo>
                        <a:pt x="37496" y="15507"/>
                        <a:pt x="37412" y="15256"/>
                        <a:pt x="37349" y="15005"/>
                      </a:cubicBezTo>
                      <a:cubicBezTo>
                        <a:pt x="37265" y="14629"/>
                        <a:pt x="37161" y="14252"/>
                        <a:pt x="37056" y="13875"/>
                      </a:cubicBezTo>
                      <a:cubicBezTo>
                        <a:pt x="36868" y="13310"/>
                        <a:pt x="36659" y="12766"/>
                        <a:pt x="36449" y="12201"/>
                      </a:cubicBezTo>
                      <a:cubicBezTo>
                        <a:pt x="36219" y="11595"/>
                        <a:pt x="35926" y="11030"/>
                        <a:pt x="35654" y="10444"/>
                      </a:cubicBezTo>
                      <a:cubicBezTo>
                        <a:pt x="35529" y="10193"/>
                        <a:pt x="35403" y="9921"/>
                        <a:pt x="35236" y="9691"/>
                      </a:cubicBezTo>
                      <a:cubicBezTo>
                        <a:pt x="35006" y="9356"/>
                        <a:pt x="34817" y="8979"/>
                        <a:pt x="34587" y="8644"/>
                      </a:cubicBezTo>
                      <a:cubicBezTo>
                        <a:pt x="34399" y="8414"/>
                        <a:pt x="34273" y="8121"/>
                        <a:pt x="34085" y="7870"/>
                      </a:cubicBezTo>
                      <a:cubicBezTo>
                        <a:pt x="33855" y="7598"/>
                        <a:pt x="33604" y="7347"/>
                        <a:pt x="33457" y="7033"/>
                      </a:cubicBezTo>
                      <a:cubicBezTo>
                        <a:pt x="33123" y="6426"/>
                        <a:pt x="32662" y="5924"/>
                        <a:pt x="32181" y="5422"/>
                      </a:cubicBezTo>
                      <a:cubicBezTo>
                        <a:pt x="31783" y="5025"/>
                        <a:pt x="31323" y="4690"/>
                        <a:pt x="30926" y="4313"/>
                      </a:cubicBezTo>
                      <a:cubicBezTo>
                        <a:pt x="30549" y="3978"/>
                        <a:pt x="30131" y="3665"/>
                        <a:pt x="29712" y="3372"/>
                      </a:cubicBezTo>
                      <a:cubicBezTo>
                        <a:pt x="29335" y="3100"/>
                        <a:pt x="28917" y="2869"/>
                        <a:pt x="28519" y="2618"/>
                      </a:cubicBezTo>
                      <a:cubicBezTo>
                        <a:pt x="28101" y="2325"/>
                        <a:pt x="27641" y="2074"/>
                        <a:pt x="27159" y="1886"/>
                      </a:cubicBezTo>
                      <a:cubicBezTo>
                        <a:pt x="26720" y="1698"/>
                        <a:pt x="26260" y="1509"/>
                        <a:pt x="25799" y="1342"/>
                      </a:cubicBezTo>
                      <a:cubicBezTo>
                        <a:pt x="24900" y="986"/>
                        <a:pt x="23979" y="735"/>
                        <a:pt x="23058" y="484"/>
                      </a:cubicBezTo>
                      <a:cubicBezTo>
                        <a:pt x="22452" y="296"/>
                        <a:pt x="21803" y="170"/>
                        <a:pt x="21154" y="128"/>
                      </a:cubicBezTo>
                      <a:cubicBezTo>
                        <a:pt x="20716" y="90"/>
                        <a:pt x="20278" y="0"/>
                        <a:pt x="19840" y="0"/>
                      </a:cubicBezTo>
                      <a:close/>
                    </a:path>
                  </a:pathLst>
                </a:custGeom>
                <a:solidFill>
                  <a:srgbClr val="222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grpSp>
              <p:nvGrpSpPr>
                <p:cNvPr id="4" name="Grupo 3">
                  <a:extLst>
                    <a:ext uri="{FF2B5EF4-FFF2-40B4-BE49-F238E27FC236}">
                      <a16:creationId xmlns:a16="http://schemas.microsoft.com/office/drawing/2014/main" id="{4F2E3721-0008-0EF9-61B4-095CC55F334F}"/>
                    </a:ext>
                  </a:extLst>
                </p:cNvPr>
                <p:cNvGrpSpPr/>
                <p:nvPr/>
              </p:nvGrpSpPr>
              <p:grpSpPr>
                <a:xfrm>
                  <a:off x="4197187" y="2007177"/>
                  <a:ext cx="919728" cy="1023980"/>
                  <a:chOff x="4197187" y="2007177"/>
                  <a:chExt cx="919728" cy="1023980"/>
                </a:xfrm>
              </p:grpSpPr>
              <p:pic>
                <p:nvPicPr>
                  <p:cNvPr id="3" name="Gráfico 2" descr="Hombre y mujer con relleno sólido">
                    <a:extLst>
                      <a:ext uri="{FF2B5EF4-FFF2-40B4-BE49-F238E27FC236}">
                        <a16:creationId xmlns:a16="http://schemas.microsoft.com/office/drawing/2014/main" id="{48C41820-48C3-FE28-2CF0-E7C45006AC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97187" y="2470769"/>
                    <a:ext cx="560388" cy="560388"/>
                  </a:xfrm>
                  <a:prstGeom prst="rect">
                    <a:avLst/>
                  </a:prstGeom>
                </p:spPr>
              </p:pic>
              <p:pic>
                <p:nvPicPr>
                  <p:cNvPr id="5" name="Gráfico 4" descr="Mujer con bastón con relleno sólido">
                    <a:extLst>
                      <a:ext uri="{FF2B5EF4-FFF2-40B4-BE49-F238E27FC236}">
                        <a16:creationId xmlns:a16="http://schemas.microsoft.com/office/drawing/2014/main" id="{DEA5B67F-4CAD-9644-ED2F-3A74F0B748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17306" y="2007177"/>
                    <a:ext cx="560388" cy="560388"/>
                  </a:xfrm>
                  <a:prstGeom prst="rect">
                    <a:avLst/>
                  </a:prstGeom>
                </p:spPr>
              </p:pic>
              <p:pic>
                <p:nvPicPr>
                  <p:cNvPr id="7" name="Gráfico 6" descr="Mujer con bebé con relleno sólido">
                    <a:extLst>
                      <a:ext uri="{FF2B5EF4-FFF2-40B4-BE49-F238E27FC236}">
                        <a16:creationId xmlns:a16="http://schemas.microsoft.com/office/drawing/2014/main" id="{DFADD7F9-C0ED-97A0-E60F-8C186845E1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90168" y="2406042"/>
                    <a:ext cx="526747" cy="526747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388C4204-24C0-80DE-D4CF-6F7175299432}"/>
              </a:ext>
            </a:extLst>
          </p:cNvPr>
          <p:cNvSpPr txBox="1"/>
          <p:nvPr/>
        </p:nvSpPr>
        <p:spPr>
          <a:xfrm>
            <a:off x="505937" y="4805300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latin typeface="Fira Sans" panose="020B0503050000020004" pitchFamily="34" charset="0"/>
                <a:ea typeface="Roboto"/>
                <a:cs typeface="Roboto"/>
                <a:sym typeface="Roboto"/>
              </a:rPr>
              <a:t>* Averages in Latin America 2020</a:t>
            </a:r>
            <a:endParaRPr lang="en-US" sz="900"/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AC6D4DC0-CEB2-7BCB-21B9-79483FBEA76C}"/>
              </a:ext>
            </a:extLst>
          </p:cNvPr>
          <p:cNvGrpSpPr/>
          <p:nvPr/>
        </p:nvGrpSpPr>
        <p:grpSpPr>
          <a:xfrm>
            <a:off x="403634" y="1085504"/>
            <a:ext cx="3841842" cy="1848831"/>
            <a:chOff x="403634" y="1085504"/>
            <a:chExt cx="3841842" cy="1848831"/>
          </a:xfrm>
        </p:grpSpPr>
        <p:sp>
          <p:nvSpPr>
            <p:cNvPr id="3094" name="Google Shape;3094;p33"/>
            <p:cNvSpPr/>
            <p:nvPr/>
          </p:nvSpPr>
          <p:spPr>
            <a:xfrm rot="1590814">
              <a:off x="3323636" y="1972329"/>
              <a:ext cx="687411" cy="197356"/>
            </a:xfrm>
            <a:custGeom>
              <a:avLst/>
              <a:gdLst/>
              <a:ahLst/>
              <a:cxnLst/>
              <a:rect l="l" t="t" r="r" b="b"/>
              <a:pathLst>
                <a:path w="19899" h="5713" extrusionOk="0">
                  <a:moveTo>
                    <a:pt x="18578" y="0"/>
                  </a:moveTo>
                  <a:cubicBezTo>
                    <a:pt x="18549" y="0"/>
                    <a:pt x="18518" y="21"/>
                    <a:pt x="18476" y="63"/>
                  </a:cubicBezTo>
                  <a:cubicBezTo>
                    <a:pt x="18183" y="293"/>
                    <a:pt x="17869" y="502"/>
                    <a:pt x="17555" y="733"/>
                  </a:cubicBezTo>
                  <a:cubicBezTo>
                    <a:pt x="17116" y="1067"/>
                    <a:pt x="16635" y="1360"/>
                    <a:pt x="16154" y="1590"/>
                  </a:cubicBezTo>
                  <a:cubicBezTo>
                    <a:pt x="15568" y="1883"/>
                    <a:pt x="14961" y="2176"/>
                    <a:pt x="14333" y="2406"/>
                  </a:cubicBezTo>
                  <a:cubicBezTo>
                    <a:pt x="13475" y="2741"/>
                    <a:pt x="12617" y="2992"/>
                    <a:pt x="11718" y="3222"/>
                  </a:cubicBezTo>
                  <a:cubicBezTo>
                    <a:pt x="11132" y="3390"/>
                    <a:pt x="10525" y="3411"/>
                    <a:pt x="9918" y="3515"/>
                  </a:cubicBezTo>
                  <a:cubicBezTo>
                    <a:pt x="9300" y="3606"/>
                    <a:pt x="8682" y="3675"/>
                    <a:pt x="8063" y="3675"/>
                  </a:cubicBezTo>
                  <a:cubicBezTo>
                    <a:pt x="7824" y="3675"/>
                    <a:pt x="7584" y="3664"/>
                    <a:pt x="7345" y="3641"/>
                  </a:cubicBezTo>
                  <a:cubicBezTo>
                    <a:pt x="6822" y="3599"/>
                    <a:pt x="6257" y="3599"/>
                    <a:pt x="5734" y="3411"/>
                  </a:cubicBezTo>
                  <a:cubicBezTo>
                    <a:pt x="5587" y="3369"/>
                    <a:pt x="5399" y="3411"/>
                    <a:pt x="5252" y="3348"/>
                  </a:cubicBezTo>
                  <a:cubicBezTo>
                    <a:pt x="4938" y="3202"/>
                    <a:pt x="4583" y="3139"/>
                    <a:pt x="4248" y="3013"/>
                  </a:cubicBezTo>
                  <a:cubicBezTo>
                    <a:pt x="3683" y="2804"/>
                    <a:pt x="3160" y="2532"/>
                    <a:pt x="2679" y="2176"/>
                  </a:cubicBezTo>
                  <a:cubicBezTo>
                    <a:pt x="2365" y="1946"/>
                    <a:pt x="2386" y="1925"/>
                    <a:pt x="2595" y="1632"/>
                  </a:cubicBezTo>
                  <a:cubicBezTo>
                    <a:pt x="2616" y="1632"/>
                    <a:pt x="2616" y="1611"/>
                    <a:pt x="2616" y="1590"/>
                  </a:cubicBezTo>
                  <a:cubicBezTo>
                    <a:pt x="2721" y="1318"/>
                    <a:pt x="2909" y="1151"/>
                    <a:pt x="3097" y="963"/>
                  </a:cubicBezTo>
                  <a:cubicBezTo>
                    <a:pt x="3223" y="837"/>
                    <a:pt x="3306" y="670"/>
                    <a:pt x="3390" y="523"/>
                  </a:cubicBezTo>
                  <a:cubicBezTo>
                    <a:pt x="3446" y="448"/>
                    <a:pt x="3435" y="374"/>
                    <a:pt x="3328" y="374"/>
                  </a:cubicBezTo>
                  <a:cubicBezTo>
                    <a:pt x="3315" y="374"/>
                    <a:pt x="3301" y="375"/>
                    <a:pt x="3286" y="377"/>
                  </a:cubicBezTo>
                  <a:cubicBezTo>
                    <a:pt x="2637" y="461"/>
                    <a:pt x="2009" y="565"/>
                    <a:pt x="1361" y="607"/>
                  </a:cubicBezTo>
                  <a:cubicBezTo>
                    <a:pt x="996" y="645"/>
                    <a:pt x="666" y="842"/>
                    <a:pt x="291" y="842"/>
                  </a:cubicBezTo>
                  <a:cubicBezTo>
                    <a:pt x="258" y="842"/>
                    <a:pt x="223" y="841"/>
                    <a:pt x="189" y="837"/>
                  </a:cubicBezTo>
                  <a:cubicBezTo>
                    <a:pt x="180" y="835"/>
                    <a:pt x="172" y="834"/>
                    <a:pt x="164" y="834"/>
                  </a:cubicBezTo>
                  <a:cubicBezTo>
                    <a:pt x="97" y="834"/>
                    <a:pt x="61" y="911"/>
                    <a:pt x="42" y="1005"/>
                  </a:cubicBezTo>
                  <a:cubicBezTo>
                    <a:pt x="0" y="1465"/>
                    <a:pt x="105" y="1904"/>
                    <a:pt x="210" y="2323"/>
                  </a:cubicBezTo>
                  <a:cubicBezTo>
                    <a:pt x="356" y="2930"/>
                    <a:pt x="482" y="3536"/>
                    <a:pt x="628" y="4143"/>
                  </a:cubicBezTo>
                  <a:cubicBezTo>
                    <a:pt x="649" y="4227"/>
                    <a:pt x="670" y="4290"/>
                    <a:pt x="733" y="4331"/>
                  </a:cubicBezTo>
                  <a:cubicBezTo>
                    <a:pt x="751" y="4345"/>
                    <a:pt x="768" y="4351"/>
                    <a:pt x="783" y="4351"/>
                  </a:cubicBezTo>
                  <a:cubicBezTo>
                    <a:pt x="835" y="4351"/>
                    <a:pt x="868" y="4280"/>
                    <a:pt x="900" y="4248"/>
                  </a:cubicBezTo>
                  <a:cubicBezTo>
                    <a:pt x="1172" y="3997"/>
                    <a:pt x="1361" y="3683"/>
                    <a:pt x="1591" y="3390"/>
                  </a:cubicBezTo>
                  <a:cubicBezTo>
                    <a:pt x="1737" y="3202"/>
                    <a:pt x="1863" y="2971"/>
                    <a:pt x="2072" y="2825"/>
                  </a:cubicBezTo>
                  <a:cubicBezTo>
                    <a:pt x="2114" y="2794"/>
                    <a:pt x="2145" y="2778"/>
                    <a:pt x="2179" y="2778"/>
                  </a:cubicBezTo>
                  <a:cubicBezTo>
                    <a:pt x="2213" y="2778"/>
                    <a:pt x="2250" y="2794"/>
                    <a:pt x="2302" y="2825"/>
                  </a:cubicBezTo>
                  <a:cubicBezTo>
                    <a:pt x="2637" y="3076"/>
                    <a:pt x="2930" y="3411"/>
                    <a:pt x="3286" y="3641"/>
                  </a:cubicBezTo>
                  <a:cubicBezTo>
                    <a:pt x="3725" y="3955"/>
                    <a:pt x="4143" y="4269"/>
                    <a:pt x="4625" y="4478"/>
                  </a:cubicBezTo>
                  <a:cubicBezTo>
                    <a:pt x="5420" y="4854"/>
                    <a:pt x="6257" y="5147"/>
                    <a:pt x="7135" y="5315"/>
                  </a:cubicBezTo>
                  <a:cubicBezTo>
                    <a:pt x="7338" y="5370"/>
                    <a:pt x="7540" y="5490"/>
                    <a:pt x="7728" y="5490"/>
                  </a:cubicBezTo>
                  <a:cubicBezTo>
                    <a:pt x="7754" y="5490"/>
                    <a:pt x="7780" y="5487"/>
                    <a:pt x="7805" y="5482"/>
                  </a:cubicBezTo>
                  <a:cubicBezTo>
                    <a:pt x="7841" y="5480"/>
                    <a:pt x="7877" y="5479"/>
                    <a:pt x="7912" y="5479"/>
                  </a:cubicBezTo>
                  <a:cubicBezTo>
                    <a:pt x="8203" y="5479"/>
                    <a:pt x="8464" y="5549"/>
                    <a:pt x="8726" y="5587"/>
                  </a:cubicBezTo>
                  <a:cubicBezTo>
                    <a:pt x="9479" y="5691"/>
                    <a:pt x="10253" y="5691"/>
                    <a:pt x="11006" y="5712"/>
                  </a:cubicBezTo>
                  <a:cubicBezTo>
                    <a:pt x="11739" y="5712"/>
                    <a:pt x="12471" y="5650"/>
                    <a:pt x="13203" y="5503"/>
                  </a:cubicBezTo>
                  <a:cubicBezTo>
                    <a:pt x="13339" y="5469"/>
                    <a:pt x="13474" y="5408"/>
                    <a:pt x="13632" y="5408"/>
                  </a:cubicBezTo>
                  <a:cubicBezTo>
                    <a:pt x="13669" y="5408"/>
                    <a:pt x="13707" y="5411"/>
                    <a:pt x="13747" y="5419"/>
                  </a:cubicBezTo>
                  <a:cubicBezTo>
                    <a:pt x="13810" y="5419"/>
                    <a:pt x="13873" y="5419"/>
                    <a:pt x="13957" y="5399"/>
                  </a:cubicBezTo>
                  <a:cubicBezTo>
                    <a:pt x="14521" y="5189"/>
                    <a:pt x="15107" y="5064"/>
                    <a:pt x="15693" y="4917"/>
                  </a:cubicBezTo>
                  <a:cubicBezTo>
                    <a:pt x="16467" y="4687"/>
                    <a:pt x="17221" y="4352"/>
                    <a:pt x="17932" y="3997"/>
                  </a:cubicBezTo>
                  <a:cubicBezTo>
                    <a:pt x="18539" y="3662"/>
                    <a:pt x="19104" y="3285"/>
                    <a:pt x="19627" y="2825"/>
                  </a:cubicBezTo>
                  <a:cubicBezTo>
                    <a:pt x="19815" y="2637"/>
                    <a:pt x="19899" y="2406"/>
                    <a:pt x="19815" y="2155"/>
                  </a:cubicBezTo>
                  <a:cubicBezTo>
                    <a:pt x="19543" y="1381"/>
                    <a:pt x="19187" y="670"/>
                    <a:pt x="18664" y="63"/>
                  </a:cubicBezTo>
                  <a:cubicBezTo>
                    <a:pt x="18633" y="21"/>
                    <a:pt x="18607" y="0"/>
                    <a:pt x="185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3"/>
            <p:cNvSpPr txBox="1"/>
            <p:nvPr/>
          </p:nvSpPr>
          <p:spPr>
            <a:xfrm>
              <a:off x="470590" y="1208825"/>
              <a:ext cx="2160000" cy="444224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Gender-Based Violence</a:t>
              </a:r>
              <a:endParaRPr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41" name="Google Shape;3141;p33"/>
            <p:cNvSpPr txBox="1"/>
            <p:nvPr/>
          </p:nvSpPr>
          <p:spPr>
            <a:xfrm>
              <a:off x="403634" y="1836332"/>
              <a:ext cx="2219406" cy="109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171450" indent="-171450" algn="just">
                <a:lnSpc>
                  <a:spcPts val="1000"/>
                </a:lnSpc>
                <a:spcAft>
                  <a:spcPts val="1600"/>
                </a:spcAft>
                <a:buFont typeface="Arial" panose="020B0604020202020204" pitchFamily="34" charset="0"/>
                <a:buChar char="•"/>
                <a:defRPr sz="1100">
                  <a:latin typeface="Fira Sans" panose="020B0503050000020004" pitchFamily="34" charset="0"/>
                  <a:ea typeface="Roboto"/>
                  <a:cs typeface="Roboto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600"/>
                </a:spcAft>
              </a:pPr>
              <a:r>
                <a:rPr lang="en-US" dirty="0">
                  <a:sym typeface="Roboto"/>
                </a:rPr>
                <a:t>74.7% of women have experienced some form of violence in their lives.</a:t>
              </a:r>
            </a:p>
            <a:p>
              <a:pPr>
                <a:lnSpc>
                  <a:spcPct val="100000"/>
                </a:lnSpc>
                <a:spcAft>
                  <a:spcPts val="600"/>
                </a:spcAft>
              </a:pPr>
              <a:r>
                <a:rPr lang="en-US" dirty="0">
                  <a:sym typeface="Roboto"/>
                </a:rPr>
                <a:t>44% have suffered aggression from their partner</a:t>
              </a:r>
              <a:endParaRPr dirty="0">
                <a:sym typeface="Roboto"/>
              </a:endParaRPr>
            </a:p>
          </p:txBody>
        </p: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AFA86BD0-B84B-2F37-D685-B204E897CB98}"/>
                </a:ext>
              </a:extLst>
            </p:cNvPr>
            <p:cNvGrpSpPr/>
            <p:nvPr/>
          </p:nvGrpSpPr>
          <p:grpSpPr>
            <a:xfrm>
              <a:off x="2677282" y="1085504"/>
              <a:ext cx="831220" cy="753772"/>
              <a:chOff x="2677282" y="1085504"/>
              <a:chExt cx="831220" cy="753772"/>
            </a:xfrm>
          </p:grpSpPr>
          <p:sp>
            <p:nvSpPr>
              <p:cNvPr id="3093" name="Google Shape;3093;p33"/>
              <p:cNvSpPr/>
              <p:nvPr/>
            </p:nvSpPr>
            <p:spPr>
              <a:xfrm>
                <a:off x="2752114" y="1085504"/>
                <a:ext cx="753219" cy="753772"/>
              </a:xfrm>
              <a:custGeom>
                <a:avLst/>
                <a:gdLst/>
                <a:ahLst/>
                <a:cxnLst/>
                <a:rect l="l" t="t" r="r" b="b"/>
                <a:pathLst>
                  <a:path w="21804" h="21820" extrusionOk="0">
                    <a:moveTo>
                      <a:pt x="11192" y="1"/>
                    </a:moveTo>
                    <a:cubicBezTo>
                      <a:pt x="11116" y="1"/>
                      <a:pt x="11038" y="6"/>
                      <a:pt x="10965" y="17"/>
                    </a:cubicBezTo>
                    <a:cubicBezTo>
                      <a:pt x="10756" y="17"/>
                      <a:pt x="10546" y="6"/>
                      <a:pt x="10337" y="6"/>
                    </a:cubicBezTo>
                    <a:cubicBezTo>
                      <a:pt x="10128" y="6"/>
                      <a:pt x="9919" y="17"/>
                      <a:pt x="9709" y="58"/>
                    </a:cubicBezTo>
                    <a:cubicBezTo>
                      <a:pt x="9500" y="100"/>
                      <a:pt x="9291" y="79"/>
                      <a:pt x="9061" y="121"/>
                    </a:cubicBezTo>
                    <a:cubicBezTo>
                      <a:pt x="8621" y="163"/>
                      <a:pt x="8203" y="289"/>
                      <a:pt x="7763" y="330"/>
                    </a:cubicBezTo>
                    <a:cubicBezTo>
                      <a:pt x="7722" y="351"/>
                      <a:pt x="7680" y="372"/>
                      <a:pt x="7638" y="372"/>
                    </a:cubicBezTo>
                    <a:cubicBezTo>
                      <a:pt x="7512" y="414"/>
                      <a:pt x="7387" y="477"/>
                      <a:pt x="7282" y="498"/>
                    </a:cubicBezTo>
                    <a:cubicBezTo>
                      <a:pt x="7133" y="517"/>
                      <a:pt x="6984" y="585"/>
                      <a:pt x="6835" y="585"/>
                    </a:cubicBezTo>
                    <a:cubicBezTo>
                      <a:pt x="6817" y="585"/>
                      <a:pt x="6798" y="584"/>
                      <a:pt x="6780" y="582"/>
                    </a:cubicBezTo>
                    <a:cubicBezTo>
                      <a:pt x="6773" y="580"/>
                      <a:pt x="6765" y="579"/>
                      <a:pt x="6756" y="579"/>
                    </a:cubicBezTo>
                    <a:cubicBezTo>
                      <a:pt x="6671" y="579"/>
                      <a:pt x="6541" y="669"/>
                      <a:pt x="6445" y="707"/>
                    </a:cubicBezTo>
                    <a:cubicBezTo>
                      <a:pt x="6152" y="791"/>
                      <a:pt x="5880" y="916"/>
                      <a:pt x="5629" y="1042"/>
                    </a:cubicBezTo>
                    <a:cubicBezTo>
                      <a:pt x="5294" y="1209"/>
                      <a:pt x="4981" y="1398"/>
                      <a:pt x="4667" y="1565"/>
                    </a:cubicBezTo>
                    <a:cubicBezTo>
                      <a:pt x="4478" y="1670"/>
                      <a:pt x="4311" y="1816"/>
                      <a:pt x="4144" y="1942"/>
                    </a:cubicBezTo>
                    <a:cubicBezTo>
                      <a:pt x="3955" y="2067"/>
                      <a:pt x="3788" y="2214"/>
                      <a:pt x="3600" y="2360"/>
                    </a:cubicBezTo>
                    <a:cubicBezTo>
                      <a:pt x="3390" y="2527"/>
                      <a:pt x="3244" y="2758"/>
                      <a:pt x="3056" y="2925"/>
                    </a:cubicBezTo>
                    <a:cubicBezTo>
                      <a:pt x="2951" y="3009"/>
                      <a:pt x="2846" y="3092"/>
                      <a:pt x="2742" y="3197"/>
                    </a:cubicBezTo>
                    <a:cubicBezTo>
                      <a:pt x="2512" y="3490"/>
                      <a:pt x="2302" y="3825"/>
                      <a:pt x="2072" y="4118"/>
                    </a:cubicBezTo>
                    <a:cubicBezTo>
                      <a:pt x="1842" y="4432"/>
                      <a:pt x="1654" y="4766"/>
                      <a:pt x="1507" y="5122"/>
                    </a:cubicBezTo>
                    <a:cubicBezTo>
                      <a:pt x="1340" y="5520"/>
                      <a:pt x="1110" y="5854"/>
                      <a:pt x="963" y="6252"/>
                    </a:cubicBezTo>
                    <a:cubicBezTo>
                      <a:pt x="880" y="6482"/>
                      <a:pt x="754" y="6712"/>
                      <a:pt x="691" y="6942"/>
                    </a:cubicBezTo>
                    <a:cubicBezTo>
                      <a:pt x="545" y="7382"/>
                      <a:pt x="377" y="7821"/>
                      <a:pt x="273" y="8302"/>
                    </a:cubicBezTo>
                    <a:cubicBezTo>
                      <a:pt x="210" y="8595"/>
                      <a:pt x="147" y="8888"/>
                      <a:pt x="147" y="9181"/>
                    </a:cubicBezTo>
                    <a:cubicBezTo>
                      <a:pt x="147" y="9579"/>
                      <a:pt x="126" y="9976"/>
                      <a:pt x="84" y="10395"/>
                    </a:cubicBezTo>
                    <a:cubicBezTo>
                      <a:pt x="64" y="10583"/>
                      <a:pt x="22" y="10792"/>
                      <a:pt x="43" y="10960"/>
                    </a:cubicBezTo>
                    <a:cubicBezTo>
                      <a:pt x="64" y="11169"/>
                      <a:pt x="1" y="11357"/>
                      <a:pt x="105" y="11546"/>
                    </a:cubicBezTo>
                    <a:cubicBezTo>
                      <a:pt x="105" y="11608"/>
                      <a:pt x="84" y="11671"/>
                      <a:pt x="84" y="11713"/>
                    </a:cubicBezTo>
                    <a:cubicBezTo>
                      <a:pt x="147" y="12173"/>
                      <a:pt x="252" y="12634"/>
                      <a:pt x="315" y="13094"/>
                    </a:cubicBezTo>
                    <a:cubicBezTo>
                      <a:pt x="356" y="13261"/>
                      <a:pt x="377" y="13429"/>
                      <a:pt x="419" y="13617"/>
                    </a:cubicBezTo>
                    <a:cubicBezTo>
                      <a:pt x="461" y="13784"/>
                      <a:pt x="566" y="13952"/>
                      <a:pt x="587" y="14140"/>
                    </a:cubicBezTo>
                    <a:cubicBezTo>
                      <a:pt x="608" y="14538"/>
                      <a:pt x="775" y="14872"/>
                      <a:pt x="901" y="15207"/>
                    </a:cubicBezTo>
                    <a:cubicBezTo>
                      <a:pt x="1005" y="15500"/>
                      <a:pt x="1131" y="15793"/>
                      <a:pt x="1277" y="16065"/>
                    </a:cubicBezTo>
                    <a:cubicBezTo>
                      <a:pt x="1445" y="16358"/>
                      <a:pt x="1570" y="16693"/>
                      <a:pt x="1779" y="16965"/>
                    </a:cubicBezTo>
                    <a:cubicBezTo>
                      <a:pt x="2072" y="17362"/>
                      <a:pt x="2407" y="17697"/>
                      <a:pt x="2700" y="18074"/>
                    </a:cubicBezTo>
                    <a:cubicBezTo>
                      <a:pt x="3014" y="18450"/>
                      <a:pt x="3369" y="18785"/>
                      <a:pt x="3725" y="19099"/>
                    </a:cubicBezTo>
                    <a:cubicBezTo>
                      <a:pt x="4332" y="19601"/>
                      <a:pt x="5002" y="19957"/>
                      <a:pt x="5671" y="20375"/>
                    </a:cubicBezTo>
                    <a:cubicBezTo>
                      <a:pt x="5838" y="20480"/>
                      <a:pt x="6048" y="20543"/>
                      <a:pt x="6194" y="20668"/>
                    </a:cubicBezTo>
                    <a:cubicBezTo>
                      <a:pt x="6445" y="20877"/>
                      <a:pt x="6717" y="20982"/>
                      <a:pt x="6989" y="21066"/>
                    </a:cubicBezTo>
                    <a:cubicBezTo>
                      <a:pt x="7282" y="21149"/>
                      <a:pt x="7554" y="21275"/>
                      <a:pt x="7847" y="21338"/>
                    </a:cubicBezTo>
                    <a:cubicBezTo>
                      <a:pt x="8182" y="21401"/>
                      <a:pt x="8517" y="21505"/>
                      <a:pt x="8831" y="21610"/>
                    </a:cubicBezTo>
                    <a:cubicBezTo>
                      <a:pt x="8846" y="21613"/>
                      <a:pt x="8860" y="21614"/>
                      <a:pt x="8874" y="21614"/>
                    </a:cubicBezTo>
                    <a:cubicBezTo>
                      <a:pt x="8940" y="21614"/>
                      <a:pt x="8990" y="21585"/>
                      <a:pt x="9046" y="21585"/>
                    </a:cubicBezTo>
                    <a:cubicBezTo>
                      <a:pt x="9058" y="21585"/>
                      <a:pt x="9069" y="21586"/>
                      <a:pt x="9082" y="21589"/>
                    </a:cubicBezTo>
                    <a:cubicBezTo>
                      <a:pt x="9270" y="21652"/>
                      <a:pt x="9479" y="21693"/>
                      <a:pt x="9688" y="21714"/>
                    </a:cubicBezTo>
                    <a:cubicBezTo>
                      <a:pt x="10107" y="21756"/>
                      <a:pt x="10525" y="21756"/>
                      <a:pt x="10944" y="21798"/>
                    </a:cubicBezTo>
                    <a:cubicBezTo>
                      <a:pt x="11028" y="21798"/>
                      <a:pt x="11111" y="21819"/>
                      <a:pt x="11195" y="21819"/>
                    </a:cubicBezTo>
                    <a:cubicBezTo>
                      <a:pt x="11572" y="21777"/>
                      <a:pt x="11969" y="21756"/>
                      <a:pt x="12346" y="21693"/>
                    </a:cubicBezTo>
                    <a:cubicBezTo>
                      <a:pt x="12597" y="21673"/>
                      <a:pt x="12869" y="21631"/>
                      <a:pt x="13099" y="21568"/>
                    </a:cubicBezTo>
                    <a:cubicBezTo>
                      <a:pt x="13329" y="21484"/>
                      <a:pt x="13559" y="21463"/>
                      <a:pt x="13769" y="21359"/>
                    </a:cubicBezTo>
                    <a:cubicBezTo>
                      <a:pt x="13936" y="21275"/>
                      <a:pt x="14166" y="21296"/>
                      <a:pt x="14333" y="21212"/>
                    </a:cubicBezTo>
                    <a:cubicBezTo>
                      <a:pt x="14585" y="21087"/>
                      <a:pt x="14877" y="21045"/>
                      <a:pt x="15129" y="20877"/>
                    </a:cubicBezTo>
                    <a:cubicBezTo>
                      <a:pt x="15254" y="20773"/>
                      <a:pt x="15401" y="20710"/>
                      <a:pt x="15547" y="20647"/>
                    </a:cubicBezTo>
                    <a:cubicBezTo>
                      <a:pt x="15673" y="20605"/>
                      <a:pt x="15756" y="20480"/>
                      <a:pt x="15882" y="20459"/>
                    </a:cubicBezTo>
                    <a:cubicBezTo>
                      <a:pt x="15986" y="20438"/>
                      <a:pt x="16112" y="20396"/>
                      <a:pt x="16175" y="20333"/>
                    </a:cubicBezTo>
                    <a:cubicBezTo>
                      <a:pt x="16468" y="20082"/>
                      <a:pt x="16823" y="19936"/>
                      <a:pt x="17095" y="19685"/>
                    </a:cubicBezTo>
                    <a:cubicBezTo>
                      <a:pt x="17242" y="19538"/>
                      <a:pt x="17409" y="19455"/>
                      <a:pt x="17556" y="19308"/>
                    </a:cubicBezTo>
                    <a:cubicBezTo>
                      <a:pt x="17702" y="19162"/>
                      <a:pt x="17890" y="19015"/>
                      <a:pt x="18058" y="18869"/>
                    </a:cubicBezTo>
                    <a:cubicBezTo>
                      <a:pt x="18288" y="18660"/>
                      <a:pt x="18497" y="18429"/>
                      <a:pt x="18707" y="18220"/>
                    </a:cubicBezTo>
                    <a:cubicBezTo>
                      <a:pt x="18874" y="18032"/>
                      <a:pt x="19020" y="17844"/>
                      <a:pt x="19188" y="17655"/>
                    </a:cubicBezTo>
                    <a:cubicBezTo>
                      <a:pt x="19355" y="17425"/>
                      <a:pt x="19502" y="17195"/>
                      <a:pt x="19690" y="16965"/>
                    </a:cubicBezTo>
                    <a:cubicBezTo>
                      <a:pt x="19815" y="16797"/>
                      <a:pt x="19941" y="16588"/>
                      <a:pt x="20046" y="16379"/>
                    </a:cubicBezTo>
                    <a:cubicBezTo>
                      <a:pt x="20297" y="15940"/>
                      <a:pt x="20527" y="15500"/>
                      <a:pt x="20736" y="15061"/>
                    </a:cubicBezTo>
                    <a:cubicBezTo>
                      <a:pt x="20903" y="14726"/>
                      <a:pt x="21050" y="14370"/>
                      <a:pt x="21134" y="13994"/>
                    </a:cubicBezTo>
                    <a:cubicBezTo>
                      <a:pt x="21155" y="13931"/>
                      <a:pt x="21155" y="13868"/>
                      <a:pt x="21196" y="13805"/>
                    </a:cubicBezTo>
                    <a:cubicBezTo>
                      <a:pt x="21259" y="13638"/>
                      <a:pt x="21364" y="13450"/>
                      <a:pt x="21364" y="13282"/>
                    </a:cubicBezTo>
                    <a:cubicBezTo>
                      <a:pt x="21385" y="13010"/>
                      <a:pt x="21531" y="12759"/>
                      <a:pt x="21468" y="12487"/>
                    </a:cubicBezTo>
                    <a:cubicBezTo>
                      <a:pt x="21448" y="12403"/>
                      <a:pt x="21594" y="12424"/>
                      <a:pt x="21552" y="12341"/>
                    </a:cubicBezTo>
                    <a:cubicBezTo>
                      <a:pt x="21510" y="12215"/>
                      <a:pt x="21573" y="12090"/>
                      <a:pt x="21594" y="11985"/>
                    </a:cubicBezTo>
                    <a:cubicBezTo>
                      <a:pt x="21657" y="11650"/>
                      <a:pt x="21657" y="11294"/>
                      <a:pt x="21699" y="10939"/>
                    </a:cubicBezTo>
                    <a:cubicBezTo>
                      <a:pt x="21720" y="10813"/>
                      <a:pt x="21803" y="10750"/>
                      <a:pt x="21782" y="10646"/>
                    </a:cubicBezTo>
                    <a:cubicBezTo>
                      <a:pt x="21699" y="10144"/>
                      <a:pt x="21699" y="9641"/>
                      <a:pt x="21615" y="9139"/>
                    </a:cubicBezTo>
                    <a:cubicBezTo>
                      <a:pt x="21552" y="8721"/>
                      <a:pt x="21427" y="8302"/>
                      <a:pt x="21343" y="7884"/>
                    </a:cubicBezTo>
                    <a:cubicBezTo>
                      <a:pt x="21322" y="7675"/>
                      <a:pt x="21196" y="7486"/>
                      <a:pt x="21175" y="7277"/>
                    </a:cubicBezTo>
                    <a:cubicBezTo>
                      <a:pt x="21134" y="6963"/>
                      <a:pt x="20945" y="6712"/>
                      <a:pt x="20862" y="6419"/>
                    </a:cubicBezTo>
                    <a:cubicBezTo>
                      <a:pt x="20820" y="6210"/>
                      <a:pt x="20694" y="6001"/>
                      <a:pt x="20590" y="5792"/>
                    </a:cubicBezTo>
                    <a:cubicBezTo>
                      <a:pt x="20506" y="5603"/>
                      <a:pt x="20443" y="5394"/>
                      <a:pt x="20318" y="5227"/>
                    </a:cubicBezTo>
                    <a:cubicBezTo>
                      <a:pt x="20171" y="5017"/>
                      <a:pt x="20108" y="4787"/>
                      <a:pt x="19962" y="4599"/>
                    </a:cubicBezTo>
                    <a:cubicBezTo>
                      <a:pt x="19836" y="4452"/>
                      <a:pt x="19774" y="4243"/>
                      <a:pt x="19669" y="4097"/>
                    </a:cubicBezTo>
                    <a:cubicBezTo>
                      <a:pt x="19543" y="3888"/>
                      <a:pt x="19397" y="3678"/>
                      <a:pt x="19251" y="3469"/>
                    </a:cubicBezTo>
                    <a:cubicBezTo>
                      <a:pt x="19062" y="3218"/>
                      <a:pt x="18874" y="2988"/>
                      <a:pt x="18644" y="2779"/>
                    </a:cubicBezTo>
                    <a:cubicBezTo>
                      <a:pt x="18393" y="2548"/>
                      <a:pt x="18142" y="2339"/>
                      <a:pt x="17890" y="2130"/>
                    </a:cubicBezTo>
                    <a:cubicBezTo>
                      <a:pt x="17702" y="1963"/>
                      <a:pt x="17514" y="1858"/>
                      <a:pt x="17326" y="1732"/>
                    </a:cubicBezTo>
                    <a:cubicBezTo>
                      <a:pt x="17158" y="1607"/>
                      <a:pt x="16928" y="1523"/>
                      <a:pt x="16719" y="1419"/>
                    </a:cubicBezTo>
                    <a:cubicBezTo>
                      <a:pt x="16468" y="1272"/>
                      <a:pt x="16175" y="1167"/>
                      <a:pt x="15903" y="1063"/>
                    </a:cubicBezTo>
                    <a:cubicBezTo>
                      <a:pt x="15798" y="1021"/>
                      <a:pt x="15694" y="958"/>
                      <a:pt x="15589" y="916"/>
                    </a:cubicBezTo>
                    <a:cubicBezTo>
                      <a:pt x="15317" y="854"/>
                      <a:pt x="15066" y="749"/>
                      <a:pt x="14794" y="665"/>
                    </a:cubicBezTo>
                    <a:cubicBezTo>
                      <a:pt x="14501" y="582"/>
                      <a:pt x="14208" y="477"/>
                      <a:pt x="13915" y="414"/>
                    </a:cubicBezTo>
                    <a:cubicBezTo>
                      <a:pt x="13727" y="393"/>
                      <a:pt x="13538" y="351"/>
                      <a:pt x="13371" y="310"/>
                    </a:cubicBezTo>
                    <a:cubicBezTo>
                      <a:pt x="13183" y="247"/>
                      <a:pt x="12994" y="226"/>
                      <a:pt x="12827" y="226"/>
                    </a:cubicBezTo>
                    <a:cubicBezTo>
                      <a:pt x="12576" y="205"/>
                      <a:pt x="12346" y="121"/>
                      <a:pt x="12095" y="79"/>
                    </a:cubicBezTo>
                    <a:cubicBezTo>
                      <a:pt x="11864" y="38"/>
                      <a:pt x="11634" y="17"/>
                      <a:pt x="11404" y="17"/>
                    </a:cubicBezTo>
                    <a:cubicBezTo>
                      <a:pt x="11341" y="6"/>
                      <a:pt x="11268" y="1"/>
                      <a:pt x="111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3" name="Gráfico 22" descr="Mujer con bebé con relleno sólido">
                <a:extLst>
                  <a:ext uri="{FF2B5EF4-FFF2-40B4-BE49-F238E27FC236}">
                    <a16:creationId xmlns:a16="http://schemas.microsoft.com/office/drawing/2014/main" id="{3887A594-3BC4-AEE3-AEF7-56B129D81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677282" y="1172261"/>
                <a:ext cx="526747" cy="526747"/>
              </a:xfrm>
              <a:prstGeom prst="rect">
                <a:avLst/>
              </a:prstGeom>
            </p:spPr>
          </p:pic>
          <p:pic>
            <p:nvPicPr>
              <p:cNvPr id="24" name="Gráfico 23" descr="Mujer con bastón con relleno sólido">
                <a:extLst>
                  <a:ext uri="{FF2B5EF4-FFF2-40B4-BE49-F238E27FC236}">
                    <a16:creationId xmlns:a16="http://schemas.microsoft.com/office/drawing/2014/main" id="{0A0C2BD4-2553-7930-4F52-58E92F7E6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948114" y="1154422"/>
                <a:ext cx="560388" cy="560388"/>
              </a:xfrm>
              <a:prstGeom prst="rect">
                <a:avLst/>
              </a:prstGeom>
            </p:spPr>
          </p:pic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0C2C8225-91B6-E00A-A0DA-839B4D9635DB}"/>
                </a:ext>
              </a:extLst>
            </p:cNvPr>
            <p:cNvGrpSpPr/>
            <p:nvPr/>
          </p:nvGrpSpPr>
          <p:grpSpPr>
            <a:xfrm>
              <a:off x="4042351" y="2114107"/>
              <a:ext cx="203125" cy="200016"/>
              <a:chOff x="4078964" y="1661199"/>
              <a:chExt cx="203125" cy="200016"/>
            </a:xfrm>
          </p:grpSpPr>
          <p:sp>
            <p:nvSpPr>
              <p:cNvPr id="3079" name="Google Shape;3079;p33"/>
              <p:cNvSpPr/>
              <p:nvPr/>
            </p:nvSpPr>
            <p:spPr>
              <a:xfrm>
                <a:off x="4078964" y="1661199"/>
                <a:ext cx="203125" cy="200016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5790" extrusionOk="0">
                    <a:moveTo>
                      <a:pt x="3116" y="589"/>
                    </a:moveTo>
                    <a:cubicBezTo>
                      <a:pt x="3326" y="589"/>
                      <a:pt x="3541" y="612"/>
                      <a:pt x="3745" y="659"/>
                    </a:cubicBezTo>
                    <a:cubicBezTo>
                      <a:pt x="3934" y="680"/>
                      <a:pt x="4122" y="806"/>
                      <a:pt x="4248" y="910"/>
                    </a:cubicBezTo>
                    <a:cubicBezTo>
                      <a:pt x="4771" y="1350"/>
                      <a:pt x="5147" y="1894"/>
                      <a:pt x="5210" y="2626"/>
                    </a:cubicBezTo>
                    <a:cubicBezTo>
                      <a:pt x="5273" y="3170"/>
                      <a:pt x="5105" y="3651"/>
                      <a:pt x="4938" y="4154"/>
                    </a:cubicBezTo>
                    <a:cubicBezTo>
                      <a:pt x="4896" y="4321"/>
                      <a:pt x="4708" y="4467"/>
                      <a:pt x="4582" y="4593"/>
                    </a:cubicBezTo>
                    <a:cubicBezTo>
                      <a:pt x="4122" y="5095"/>
                      <a:pt x="3494" y="5200"/>
                      <a:pt x="2867" y="5283"/>
                    </a:cubicBezTo>
                    <a:cubicBezTo>
                      <a:pt x="2815" y="5290"/>
                      <a:pt x="2763" y="5293"/>
                      <a:pt x="2713" y="5293"/>
                    </a:cubicBezTo>
                    <a:cubicBezTo>
                      <a:pt x="2435" y="5293"/>
                      <a:pt x="2173" y="5205"/>
                      <a:pt x="1925" y="5116"/>
                    </a:cubicBezTo>
                    <a:cubicBezTo>
                      <a:pt x="1653" y="5011"/>
                      <a:pt x="1507" y="4781"/>
                      <a:pt x="1297" y="4677"/>
                    </a:cubicBezTo>
                    <a:cubicBezTo>
                      <a:pt x="649" y="4342"/>
                      <a:pt x="670" y="3714"/>
                      <a:pt x="502" y="3191"/>
                    </a:cubicBezTo>
                    <a:cubicBezTo>
                      <a:pt x="607" y="2542"/>
                      <a:pt x="774" y="1936"/>
                      <a:pt x="1235" y="1496"/>
                    </a:cubicBezTo>
                    <a:cubicBezTo>
                      <a:pt x="1402" y="1329"/>
                      <a:pt x="1548" y="1141"/>
                      <a:pt x="1737" y="994"/>
                    </a:cubicBezTo>
                    <a:cubicBezTo>
                      <a:pt x="2092" y="764"/>
                      <a:pt x="2490" y="618"/>
                      <a:pt x="2908" y="597"/>
                    </a:cubicBezTo>
                    <a:cubicBezTo>
                      <a:pt x="2976" y="591"/>
                      <a:pt x="3046" y="589"/>
                      <a:pt x="3116" y="589"/>
                    </a:cubicBezTo>
                    <a:close/>
                    <a:moveTo>
                      <a:pt x="3070" y="1"/>
                    </a:moveTo>
                    <a:cubicBezTo>
                      <a:pt x="2612" y="1"/>
                      <a:pt x="2153" y="152"/>
                      <a:pt x="1695" y="241"/>
                    </a:cubicBezTo>
                    <a:cubicBezTo>
                      <a:pt x="1297" y="304"/>
                      <a:pt x="1172" y="764"/>
                      <a:pt x="795" y="827"/>
                    </a:cubicBezTo>
                    <a:cubicBezTo>
                      <a:pt x="795" y="827"/>
                      <a:pt x="774" y="869"/>
                      <a:pt x="774" y="890"/>
                    </a:cubicBezTo>
                    <a:cubicBezTo>
                      <a:pt x="732" y="1224"/>
                      <a:pt x="398" y="1413"/>
                      <a:pt x="314" y="1747"/>
                    </a:cubicBezTo>
                    <a:cubicBezTo>
                      <a:pt x="251" y="1957"/>
                      <a:pt x="167" y="2166"/>
                      <a:pt x="105" y="2375"/>
                    </a:cubicBezTo>
                    <a:cubicBezTo>
                      <a:pt x="0" y="2752"/>
                      <a:pt x="63" y="3149"/>
                      <a:pt x="84" y="3547"/>
                    </a:cubicBezTo>
                    <a:cubicBezTo>
                      <a:pt x="84" y="3651"/>
                      <a:pt x="188" y="3735"/>
                      <a:pt x="188" y="3840"/>
                    </a:cubicBezTo>
                    <a:cubicBezTo>
                      <a:pt x="188" y="4363"/>
                      <a:pt x="502" y="4719"/>
                      <a:pt x="816" y="5032"/>
                    </a:cubicBezTo>
                    <a:cubicBezTo>
                      <a:pt x="1235" y="5430"/>
                      <a:pt x="1737" y="5681"/>
                      <a:pt x="2302" y="5723"/>
                    </a:cubicBezTo>
                    <a:cubicBezTo>
                      <a:pt x="2584" y="5746"/>
                      <a:pt x="2880" y="5790"/>
                      <a:pt x="3173" y="5790"/>
                    </a:cubicBezTo>
                    <a:cubicBezTo>
                      <a:pt x="3402" y="5790"/>
                      <a:pt x="3630" y="5763"/>
                      <a:pt x="3850" y="5681"/>
                    </a:cubicBezTo>
                    <a:cubicBezTo>
                      <a:pt x="4310" y="5493"/>
                      <a:pt x="4750" y="5283"/>
                      <a:pt x="5126" y="4907"/>
                    </a:cubicBezTo>
                    <a:cubicBezTo>
                      <a:pt x="5482" y="4551"/>
                      <a:pt x="5608" y="4112"/>
                      <a:pt x="5733" y="3693"/>
                    </a:cubicBezTo>
                    <a:cubicBezTo>
                      <a:pt x="5880" y="3254"/>
                      <a:pt x="5880" y="2773"/>
                      <a:pt x="5796" y="2291"/>
                    </a:cubicBezTo>
                    <a:cubicBezTo>
                      <a:pt x="5691" y="1622"/>
                      <a:pt x="5398" y="1099"/>
                      <a:pt x="4833" y="701"/>
                    </a:cubicBezTo>
                    <a:cubicBezTo>
                      <a:pt x="4457" y="429"/>
                      <a:pt x="4059" y="241"/>
                      <a:pt x="3641" y="94"/>
                    </a:cubicBezTo>
                    <a:cubicBezTo>
                      <a:pt x="3450" y="27"/>
                      <a:pt x="3260" y="1"/>
                      <a:pt x="3070" y="1"/>
                    </a:cubicBezTo>
                    <a:close/>
                  </a:path>
                </a:pathLst>
              </a:custGeom>
              <a:solidFill>
                <a:srgbClr val="222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3"/>
              <p:cNvSpPr/>
              <p:nvPr/>
            </p:nvSpPr>
            <p:spPr>
              <a:xfrm>
                <a:off x="4096024" y="1681151"/>
                <a:ext cx="164814" cy="162534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705" extrusionOk="0">
                    <a:moveTo>
                      <a:pt x="2614" y="1"/>
                    </a:moveTo>
                    <a:cubicBezTo>
                      <a:pt x="2544" y="1"/>
                      <a:pt x="2474" y="3"/>
                      <a:pt x="2406" y="9"/>
                    </a:cubicBezTo>
                    <a:cubicBezTo>
                      <a:pt x="1988" y="30"/>
                      <a:pt x="1590" y="176"/>
                      <a:pt x="1235" y="406"/>
                    </a:cubicBezTo>
                    <a:cubicBezTo>
                      <a:pt x="1046" y="553"/>
                      <a:pt x="900" y="741"/>
                      <a:pt x="733" y="908"/>
                    </a:cubicBezTo>
                    <a:cubicBezTo>
                      <a:pt x="272" y="1348"/>
                      <a:pt x="105" y="1954"/>
                      <a:pt x="0" y="2603"/>
                    </a:cubicBezTo>
                    <a:cubicBezTo>
                      <a:pt x="168" y="3126"/>
                      <a:pt x="147" y="3754"/>
                      <a:pt x="795" y="4089"/>
                    </a:cubicBezTo>
                    <a:cubicBezTo>
                      <a:pt x="1005" y="4193"/>
                      <a:pt x="1151" y="4423"/>
                      <a:pt x="1423" y="4528"/>
                    </a:cubicBezTo>
                    <a:cubicBezTo>
                      <a:pt x="1671" y="4617"/>
                      <a:pt x="1933" y="4705"/>
                      <a:pt x="2211" y="4705"/>
                    </a:cubicBezTo>
                    <a:cubicBezTo>
                      <a:pt x="2261" y="4705"/>
                      <a:pt x="2313" y="4702"/>
                      <a:pt x="2365" y="4695"/>
                    </a:cubicBezTo>
                    <a:cubicBezTo>
                      <a:pt x="2992" y="4612"/>
                      <a:pt x="3620" y="4507"/>
                      <a:pt x="4080" y="4005"/>
                    </a:cubicBezTo>
                    <a:cubicBezTo>
                      <a:pt x="4206" y="3879"/>
                      <a:pt x="4394" y="3733"/>
                      <a:pt x="4436" y="3566"/>
                    </a:cubicBezTo>
                    <a:cubicBezTo>
                      <a:pt x="4603" y="3063"/>
                      <a:pt x="4771" y="2582"/>
                      <a:pt x="4708" y="2038"/>
                    </a:cubicBezTo>
                    <a:cubicBezTo>
                      <a:pt x="4645" y="1306"/>
                      <a:pt x="4269" y="762"/>
                      <a:pt x="3746" y="322"/>
                    </a:cubicBezTo>
                    <a:cubicBezTo>
                      <a:pt x="3620" y="218"/>
                      <a:pt x="3432" y="92"/>
                      <a:pt x="3243" y="71"/>
                    </a:cubicBezTo>
                    <a:cubicBezTo>
                      <a:pt x="3039" y="24"/>
                      <a:pt x="2824" y="1"/>
                      <a:pt x="26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8A096106-C343-000A-86E9-E3F538BA0EF2}"/>
              </a:ext>
            </a:extLst>
          </p:cNvPr>
          <p:cNvGrpSpPr/>
          <p:nvPr/>
        </p:nvGrpSpPr>
        <p:grpSpPr>
          <a:xfrm>
            <a:off x="4992776" y="1108139"/>
            <a:ext cx="3948024" cy="1694362"/>
            <a:chOff x="4992776" y="1108139"/>
            <a:chExt cx="3948024" cy="1694362"/>
          </a:xfrm>
        </p:grpSpPr>
        <p:sp>
          <p:nvSpPr>
            <p:cNvPr id="3088" name="Google Shape;3088;p33"/>
            <p:cNvSpPr/>
            <p:nvPr/>
          </p:nvSpPr>
          <p:spPr>
            <a:xfrm rot="1642703">
              <a:off x="5280889" y="1611995"/>
              <a:ext cx="413498" cy="609919"/>
            </a:xfrm>
            <a:custGeom>
              <a:avLst/>
              <a:gdLst/>
              <a:ahLst/>
              <a:cxnLst/>
              <a:rect l="l" t="t" r="r" b="b"/>
              <a:pathLst>
                <a:path w="11970" h="17656" extrusionOk="0">
                  <a:moveTo>
                    <a:pt x="8681" y="1"/>
                  </a:moveTo>
                  <a:cubicBezTo>
                    <a:pt x="8660" y="1"/>
                    <a:pt x="8640" y="3"/>
                    <a:pt x="8621" y="10"/>
                  </a:cubicBezTo>
                  <a:cubicBezTo>
                    <a:pt x="8538" y="72"/>
                    <a:pt x="8600" y="156"/>
                    <a:pt x="8621" y="219"/>
                  </a:cubicBezTo>
                  <a:cubicBezTo>
                    <a:pt x="8684" y="574"/>
                    <a:pt x="8851" y="888"/>
                    <a:pt x="8977" y="1202"/>
                  </a:cubicBezTo>
                  <a:cubicBezTo>
                    <a:pt x="9061" y="1453"/>
                    <a:pt x="9207" y="1662"/>
                    <a:pt x="9228" y="1935"/>
                  </a:cubicBezTo>
                  <a:cubicBezTo>
                    <a:pt x="9228" y="2039"/>
                    <a:pt x="9207" y="2081"/>
                    <a:pt x="9103" y="2144"/>
                  </a:cubicBezTo>
                  <a:cubicBezTo>
                    <a:pt x="8893" y="2248"/>
                    <a:pt x="8663" y="2248"/>
                    <a:pt x="8454" y="2332"/>
                  </a:cubicBezTo>
                  <a:cubicBezTo>
                    <a:pt x="7910" y="2562"/>
                    <a:pt x="7345" y="2771"/>
                    <a:pt x="6822" y="3085"/>
                  </a:cubicBezTo>
                  <a:cubicBezTo>
                    <a:pt x="6320" y="3357"/>
                    <a:pt x="5901" y="3755"/>
                    <a:pt x="5420" y="4069"/>
                  </a:cubicBezTo>
                  <a:cubicBezTo>
                    <a:pt x="5064" y="4320"/>
                    <a:pt x="4771" y="4634"/>
                    <a:pt x="4478" y="4968"/>
                  </a:cubicBezTo>
                  <a:cubicBezTo>
                    <a:pt x="4311" y="5157"/>
                    <a:pt x="4081" y="5282"/>
                    <a:pt x="3955" y="5492"/>
                  </a:cubicBezTo>
                  <a:cubicBezTo>
                    <a:pt x="3767" y="5847"/>
                    <a:pt x="3495" y="6119"/>
                    <a:pt x="3244" y="6412"/>
                  </a:cubicBezTo>
                  <a:cubicBezTo>
                    <a:pt x="2909" y="6831"/>
                    <a:pt x="2679" y="7312"/>
                    <a:pt x="2344" y="7730"/>
                  </a:cubicBezTo>
                  <a:cubicBezTo>
                    <a:pt x="2030" y="8128"/>
                    <a:pt x="1821" y="8651"/>
                    <a:pt x="1570" y="9132"/>
                  </a:cubicBezTo>
                  <a:cubicBezTo>
                    <a:pt x="1298" y="9655"/>
                    <a:pt x="1110" y="10220"/>
                    <a:pt x="901" y="10764"/>
                  </a:cubicBezTo>
                  <a:cubicBezTo>
                    <a:pt x="649" y="11350"/>
                    <a:pt x="545" y="11957"/>
                    <a:pt x="377" y="12564"/>
                  </a:cubicBezTo>
                  <a:cubicBezTo>
                    <a:pt x="294" y="12878"/>
                    <a:pt x="189" y="13170"/>
                    <a:pt x="168" y="13484"/>
                  </a:cubicBezTo>
                  <a:cubicBezTo>
                    <a:pt x="126" y="14112"/>
                    <a:pt x="1" y="14761"/>
                    <a:pt x="22" y="15409"/>
                  </a:cubicBezTo>
                  <a:cubicBezTo>
                    <a:pt x="64" y="15932"/>
                    <a:pt x="64" y="16435"/>
                    <a:pt x="168" y="16958"/>
                  </a:cubicBezTo>
                  <a:cubicBezTo>
                    <a:pt x="189" y="17167"/>
                    <a:pt x="294" y="17355"/>
                    <a:pt x="545" y="17418"/>
                  </a:cubicBezTo>
                  <a:cubicBezTo>
                    <a:pt x="901" y="17523"/>
                    <a:pt x="1256" y="17606"/>
                    <a:pt x="1758" y="17648"/>
                  </a:cubicBezTo>
                  <a:cubicBezTo>
                    <a:pt x="1842" y="17653"/>
                    <a:pt x="1934" y="17656"/>
                    <a:pt x="2031" y="17656"/>
                  </a:cubicBezTo>
                  <a:cubicBezTo>
                    <a:pt x="2323" y="17656"/>
                    <a:pt x="2669" y="17632"/>
                    <a:pt x="3014" y="17585"/>
                  </a:cubicBezTo>
                  <a:cubicBezTo>
                    <a:pt x="3077" y="17564"/>
                    <a:pt x="3139" y="17564"/>
                    <a:pt x="3097" y="17439"/>
                  </a:cubicBezTo>
                  <a:cubicBezTo>
                    <a:pt x="3035" y="17146"/>
                    <a:pt x="3014" y="16832"/>
                    <a:pt x="2972" y="16518"/>
                  </a:cubicBezTo>
                  <a:cubicBezTo>
                    <a:pt x="2930" y="16100"/>
                    <a:pt x="2993" y="15660"/>
                    <a:pt x="2972" y="15242"/>
                  </a:cubicBezTo>
                  <a:cubicBezTo>
                    <a:pt x="2930" y="14656"/>
                    <a:pt x="3056" y="14091"/>
                    <a:pt x="3077" y="13505"/>
                  </a:cubicBezTo>
                  <a:cubicBezTo>
                    <a:pt x="3097" y="13024"/>
                    <a:pt x="3265" y="12564"/>
                    <a:pt x="3349" y="12082"/>
                  </a:cubicBezTo>
                  <a:cubicBezTo>
                    <a:pt x="3474" y="11266"/>
                    <a:pt x="3704" y="10492"/>
                    <a:pt x="3976" y="9697"/>
                  </a:cubicBezTo>
                  <a:cubicBezTo>
                    <a:pt x="4248" y="8902"/>
                    <a:pt x="4625" y="8149"/>
                    <a:pt x="4981" y="7375"/>
                  </a:cubicBezTo>
                  <a:cubicBezTo>
                    <a:pt x="5253" y="6831"/>
                    <a:pt x="5566" y="6308"/>
                    <a:pt x="5943" y="5826"/>
                  </a:cubicBezTo>
                  <a:cubicBezTo>
                    <a:pt x="6027" y="5680"/>
                    <a:pt x="6173" y="5554"/>
                    <a:pt x="6236" y="5408"/>
                  </a:cubicBezTo>
                  <a:cubicBezTo>
                    <a:pt x="6445" y="5010"/>
                    <a:pt x="6843" y="4759"/>
                    <a:pt x="7136" y="4424"/>
                  </a:cubicBezTo>
                  <a:cubicBezTo>
                    <a:pt x="7345" y="4173"/>
                    <a:pt x="7617" y="3943"/>
                    <a:pt x="7910" y="3734"/>
                  </a:cubicBezTo>
                  <a:cubicBezTo>
                    <a:pt x="8454" y="3315"/>
                    <a:pt x="9019" y="2960"/>
                    <a:pt x="9667" y="2751"/>
                  </a:cubicBezTo>
                  <a:cubicBezTo>
                    <a:pt x="9724" y="2722"/>
                    <a:pt x="9805" y="2686"/>
                    <a:pt x="9868" y="2686"/>
                  </a:cubicBezTo>
                  <a:cubicBezTo>
                    <a:pt x="9946" y="2686"/>
                    <a:pt x="9997" y="2742"/>
                    <a:pt x="9940" y="2939"/>
                  </a:cubicBezTo>
                  <a:cubicBezTo>
                    <a:pt x="9919" y="2981"/>
                    <a:pt x="9960" y="3023"/>
                    <a:pt x="9981" y="3064"/>
                  </a:cubicBezTo>
                  <a:cubicBezTo>
                    <a:pt x="10149" y="3253"/>
                    <a:pt x="10212" y="3504"/>
                    <a:pt x="10274" y="3734"/>
                  </a:cubicBezTo>
                  <a:cubicBezTo>
                    <a:pt x="10316" y="3922"/>
                    <a:pt x="10421" y="4069"/>
                    <a:pt x="10484" y="4236"/>
                  </a:cubicBezTo>
                  <a:cubicBezTo>
                    <a:pt x="10504" y="4299"/>
                    <a:pt x="10525" y="4341"/>
                    <a:pt x="10609" y="4341"/>
                  </a:cubicBezTo>
                  <a:cubicBezTo>
                    <a:pt x="10672" y="4341"/>
                    <a:pt x="10672" y="4278"/>
                    <a:pt x="10693" y="4215"/>
                  </a:cubicBezTo>
                  <a:cubicBezTo>
                    <a:pt x="10756" y="4069"/>
                    <a:pt x="10839" y="3922"/>
                    <a:pt x="10902" y="3755"/>
                  </a:cubicBezTo>
                  <a:cubicBezTo>
                    <a:pt x="11195" y="3085"/>
                    <a:pt x="11530" y="2437"/>
                    <a:pt x="11739" y="1725"/>
                  </a:cubicBezTo>
                  <a:cubicBezTo>
                    <a:pt x="11781" y="1642"/>
                    <a:pt x="11718" y="1537"/>
                    <a:pt x="11823" y="1453"/>
                  </a:cubicBezTo>
                  <a:cubicBezTo>
                    <a:pt x="11969" y="1370"/>
                    <a:pt x="11948" y="1265"/>
                    <a:pt x="11823" y="1160"/>
                  </a:cubicBezTo>
                  <a:cubicBezTo>
                    <a:pt x="11467" y="867"/>
                    <a:pt x="11028" y="742"/>
                    <a:pt x="10609" y="616"/>
                  </a:cubicBezTo>
                  <a:cubicBezTo>
                    <a:pt x="10023" y="428"/>
                    <a:pt x="9437" y="219"/>
                    <a:pt x="8851" y="30"/>
                  </a:cubicBezTo>
                  <a:cubicBezTo>
                    <a:pt x="8792" y="16"/>
                    <a:pt x="8733" y="1"/>
                    <a:pt x="868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3"/>
            <p:cNvSpPr txBox="1"/>
            <p:nvPr/>
          </p:nvSpPr>
          <p:spPr>
            <a:xfrm>
              <a:off x="6751808" y="1226718"/>
              <a:ext cx="2160000" cy="4428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6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Digital Divides</a:t>
              </a:r>
              <a:endParaRPr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" name="Google Shape;3141;p33">
              <a:extLst>
                <a:ext uri="{FF2B5EF4-FFF2-40B4-BE49-F238E27FC236}">
                  <a16:creationId xmlns:a16="http://schemas.microsoft.com/office/drawing/2014/main" id="{77A21BC8-6844-6515-6934-88D4E1276B59}"/>
                </a:ext>
              </a:extLst>
            </p:cNvPr>
            <p:cNvSpPr txBox="1"/>
            <p:nvPr/>
          </p:nvSpPr>
          <p:spPr>
            <a:xfrm>
              <a:off x="6698546" y="1779783"/>
              <a:ext cx="2242254" cy="102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indent="-1714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rgbClr val="000000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35% women do not know how to use a smart mobile phone. M</a:t>
              </a:r>
              <a:r>
                <a:rPr lang="en-US" sz="1100" dirty="0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en 24% </a:t>
              </a:r>
            </a:p>
            <a:p>
              <a:pPr marL="171450" indent="-171450" algn="just">
                <a:spcAft>
                  <a:spcPts val="16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rgbClr val="000000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40% women do not know how to use the </a:t>
              </a:r>
              <a:r>
                <a:rPr lang="en-US" sz="1100" dirty="0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internet Men 33%*</a:t>
              </a:r>
              <a:endParaRPr sz="1100" dirty="0">
                <a:solidFill>
                  <a:srgbClr val="000000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7AA902B4-D997-D26D-8D6D-22F8209CE817}"/>
                </a:ext>
              </a:extLst>
            </p:cNvPr>
            <p:cNvGrpSpPr/>
            <p:nvPr/>
          </p:nvGrpSpPr>
          <p:grpSpPr>
            <a:xfrm>
              <a:off x="5717622" y="1108139"/>
              <a:ext cx="729713" cy="698293"/>
              <a:chOff x="5717622" y="1108139"/>
              <a:chExt cx="729713" cy="698293"/>
            </a:xfrm>
          </p:grpSpPr>
          <p:grpSp>
            <p:nvGrpSpPr>
              <p:cNvPr id="34" name="Grupo 33">
                <a:extLst>
                  <a:ext uri="{FF2B5EF4-FFF2-40B4-BE49-F238E27FC236}">
                    <a16:creationId xmlns:a16="http://schemas.microsoft.com/office/drawing/2014/main" id="{E403E66A-3140-9602-519D-1E0B199A2490}"/>
                  </a:ext>
                </a:extLst>
              </p:cNvPr>
              <p:cNvGrpSpPr/>
              <p:nvPr/>
            </p:nvGrpSpPr>
            <p:grpSpPr>
              <a:xfrm>
                <a:off x="5751979" y="1108139"/>
                <a:ext cx="695356" cy="698293"/>
                <a:chOff x="5755852" y="1119743"/>
                <a:chExt cx="695356" cy="698293"/>
              </a:xfrm>
            </p:grpSpPr>
            <p:sp>
              <p:nvSpPr>
                <p:cNvPr id="3089" name="Google Shape;3089;p33"/>
                <p:cNvSpPr/>
                <p:nvPr/>
              </p:nvSpPr>
              <p:spPr>
                <a:xfrm>
                  <a:off x="5755852" y="1119743"/>
                  <a:ext cx="695356" cy="698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9" h="20214" extrusionOk="0">
                      <a:moveTo>
                        <a:pt x="9625" y="1"/>
                      </a:moveTo>
                      <a:cubicBezTo>
                        <a:pt x="9228" y="1"/>
                        <a:pt x="8809" y="64"/>
                        <a:pt x="8412" y="64"/>
                      </a:cubicBezTo>
                      <a:cubicBezTo>
                        <a:pt x="8349" y="64"/>
                        <a:pt x="8328" y="64"/>
                        <a:pt x="8286" y="85"/>
                      </a:cubicBezTo>
                      <a:cubicBezTo>
                        <a:pt x="8161" y="106"/>
                        <a:pt x="8056" y="147"/>
                        <a:pt x="7930" y="147"/>
                      </a:cubicBezTo>
                      <a:cubicBezTo>
                        <a:pt x="7821" y="147"/>
                        <a:pt x="7711" y="183"/>
                        <a:pt x="7592" y="183"/>
                      </a:cubicBezTo>
                      <a:cubicBezTo>
                        <a:pt x="7553" y="183"/>
                        <a:pt x="7512" y="179"/>
                        <a:pt x="7470" y="168"/>
                      </a:cubicBezTo>
                      <a:cubicBezTo>
                        <a:pt x="7461" y="165"/>
                        <a:pt x="7451" y="164"/>
                        <a:pt x="7439" y="164"/>
                      </a:cubicBezTo>
                      <a:cubicBezTo>
                        <a:pt x="7367" y="164"/>
                        <a:pt x="7243" y="213"/>
                        <a:pt x="7135" y="231"/>
                      </a:cubicBezTo>
                      <a:cubicBezTo>
                        <a:pt x="6884" y="294"/>
                        <a:pt x="6612" y="357"/>
                        <a:pt x="6361" y="461"/>
                      </a:cubicBezTo>
                      <a:cubicBezTo>
                        <a:pt x="6047" y="566"/>
                        <a:pt x="5733" y="691"/>
                        <a:pt x="5420" y="838"/>
                      </a:cubicBezTo>
                      <a:cubicBezTo>
                        <a:pt x="5231" y="901"/>
                        <a:pt x="5064" y="1005"/>
                        <a:pt x="4897" y="1110"/>
                      </a:cubicBezTo>
                      <a:cubicBezTo>
                        <a:pt x="4708" y="1194"/>
                        <a:pt x="4520" y="1319"/>
                        <a:pt x="4353" y="1424"/>
                      </a:cubicBezTo>
                      <a:cubicBezTo>
                        <a:pt x="4122" y="1549"/>
                        <a:pt x="3976" y="1759"/>
                        <a:pt x="3767" y="1884"/>
                      </a:cubicBezTo>
                      <a:cubicBezTo>
                        <a:pt x="3662" y="1968"/>
                        <a:pt x="3557" y="2031"/>
                        <a:pt x="3474" y="2114"/>
                      </a:cubicBezTo>
                      <a:cubicBezTo>
                        <a:pt x="3202" y="2344"/>
                        <a:pt x="2972" y="2616"/>
                        <a:pt x="2741" y="2867"/>
                      </a:cubicBezTo>
                      <a:cubicBezTo>
                        <a:pt x="2490" y="3119"/>
                        <a:pt x="2281" y="3432"/>
                        <a:pt x="2114" y="3725"/>
                      </a:cubicBezTo>
                      <a:cubicBezTo>
                        <a:pt x="1904" y="4060"/>
                        <a:pt x="1632" y="4353"/>
                        <a:pt x="1465" y="4709"/>
                      </a:cubicBezTo>
                      <a:cubicBezTo>
                        <a:pt x="1381" y="4897"/>
                        <a:pt x="1235" y="5106"/>
                        <a:pt x="1130" y="5295"/>
                      </a:cubicBezTo>
                      <a:cubicBezTo>
                        <a:pt x="942" y="5692"/>
                        <a:pt x="733" y="6090"/>
                        <a:pt x="607" y="6508"/>
                      </a:cubicBezTo>
                      <a:cubicBezTo>
                        <a:pt x="503" y="6759"/>
                        <a:pt x="419" y="7031"/>
                        <a:pt x="377" y="7303"/>
                      </a:cubicBezTo>
                      <a:cubicBezTo>
                        <a:pt x="335" y="7659"/>
                        <a:pt x="272" y="8036"/>
                        <a:pt x="189" y="8391"/>
                      </a:cubicBezTo>
                      <a:cubicBezTo>
                        <a:pt x="147" y="8580"/>
                        <a:pt x="63" y="8747"/>
                        <a:pt x="63" y="8914"/>
                      </a:cubicBezTo>
                      <a:cubicBezTo>
                        <a:pt x="84" y="9103"/>
                        <a:pt x="0" y="9291"/>
                        <a:pt x="63" y="9479"/>
                      </a:cubicBezTo>
                      <a:cubicBezTo>
                        <a:pt x="63" y="9521"/>
                        <a:pt x="42" y="9563"/>
                        <a:pt x="42" y="9626"/>
                      </a:cubicBezTo>
                      <a:cubicBezTo>
                        <a:pt x="21" y="10065"/>
                        <a:pt x="84" y="10484"/>
                        <a:pt x="84" y="10923"/>
                      </a:cubicBezTo>
                      <a:cubicBezTo>
                        <a:pt x="105" y="11070"/>
                        <a:pt x="105" y="11237"/>
                        <a:pt x="126" y="11404"/>
                      </a:cubicBezTo>
                      <a:cubicBezTo>
                        <a:pt x="147" y="11572"/>
                        <a:pt x="210" y="11739"/>
                        <a:pt x="210" y="11927"/>
                      </a:cubicBezTo>
                      <a:cubicBezTo>
                        <a:pt x="189" y="12262"/>
                        <a:pt x="314" y="12597"/>
                        <a:pt x="377" y="12932"/>
                      </a:cubicBezTo>
                      <a:cubicBezTo>
                        <a:pt x="440" y="13204"/>
                        <a:pt x="524" y="13497"/>
                        <a:pt x="628" y="13748"/>
                      </a:cubicBezTo>
                      <a:cubicBezTo>
                        <a:pt x="733" y="14062"/>
                        <a:pt x="816" y="14355"/>
                        <a:pt x="984" y="14647"/>
                      </a:cubicBezTo>
                      <a:cubicBezTo>
                        <a:pt x="1193" y="15024"/>
                        <a:pt x="1465" y="15380"/>
                        <a:pt x="1695" y="15756"/>
                      </a:cubicBezTo>
                      <a:cubicBezTo>
                        <a:pt x="1946" y="16154"/>
                        <a:pt x="2218" y="16489"/>
                        <a:pt x="2532" y="16824"/>
                      </a:cubicBezTo>
                      <a:cubicBezTo>
                        <a:pt x="3013" y="17347"/>
                        <a:pt x="3599" y="17765"/>
                        <a:pt x="4164" y="18204"/>
                      </a:cubicBezTo>
                      <a:cubicBezTo>
                        <a:pt x="4311" y="18330"/>
                        <a:pt x="4478" y="18435"/>
                        <a:pt x="4604" y="18560"/>
                      </a:cubicBezTo>
                      <a:cubicBezTo>
                        <a:pt x="4813" y="18769"/>
                        <a:pt x="5064" y="18895"/>
                        <a:pt x="5294" y="19000"/>
                      </a:cubicBezTo>
                      <a:cubicBezTo>
                        <a:pt x="5545" y="19125"/>
                        <a:pt x="5775" y="19272"/>
                        <a:pt x="6047" y="19355"/>
                      </a:cubicBezTo>
                      <a:cubicBezTo>
                        <a:pt x="6340" y="19460"/>
                        <a:pt x="6633" y="19585"/>
                        <a:pt x="6926" y="19711"/>
                      </a:cubicBezTo>
                      <a:cubicBezTo>
                        <a:pt x="6957" y="19726"/>
                        <a:pt x="6985" y="19730"/>
                        <a:pt x="7011" y="19730"/>
                      </a:cubicBezTo>
                      <a:cubicBezTo>
                        <a:pt x="7040" y="19730"/>
                        <a:pt x="7067" y="19726"/>
                        <a:pt x="7092" y="19726"/>
                      </a:cubicBezTo>
                      <a:cubicBezTo>
                        <a:pt x="7107" y="19726"/>
                        <a:pt x="7121" y="19727"/>
                        <a:pt x="7135" y="19732"/>
                      </a:cubicBezTo>
                      <a:cubicBezTo>
                        <a:pt x="7324" y="19816"/>
                        <a:pt x="7512" y="19878"/>
                        <a:pt x="7700" y="19920"/>
                      </a:cubicBezTo>
                      <a:cubicBezTo>
                        <a:pt x="8077" y="20004"/>
                        <a:pt x="8454" y="20046"/>
                        <a:pt x="8830" y="20129"/>
                      </a:cubicBezTo>
                      <a:cubicBezTo>
                        <a:pt x="8914" y="20150"/>
                        <a:pt x="8977" y="20171"/>
                        <a:pt x="9060" y="20171"/>
                      </a:cubicBezTo>
                      <a:cubicBezTo>
                        <a:pt x="9416" y="20192"/>
                        <a:pt x="9772" y="20213"/>
                        <a:pt x="10127" y="20213"/>
                      </a:cubicBezTo>
                      <a:cubicBezTo>
                        <a:pt x="10379" y="20213"/>
                        <a:pt x="10609" y="20213"/>
                        <a:pt x="10860" y="20171"/>
                      </a:cubicBezTo>
                      <a:cubicBezTo>
                        <a:pt x="11069" y="20129"/>
                        <a:pt x="11278" y="20129"/>
                        <a:pt x="11487" y="20067"/>
                      </a:cubicBezTo>
                      <a:cubicBezTo>
                        <a:pt x="11655" y="20004"/>
                        <a:pt x="11843" y="20046"/>
                        <a:pt x="12011" y="19983"/>
                      </a:cubicBezTo>
                      <a:cubicBezTo>
                        <a:pt x="12262" y="19899"/>
                        <a:pt x="12534" y="19899"/>
                        <a:pt x="12785" y="19774"/>
                      </a:cubicBezTo>
                      <a:cubicBezTo>
                        <a:pt x="12910" y="19690"/>
                        <a:pt x="13057" y="19648"/>
                        <a:pt x="13203" y="19606"/>
                      </a:cubicBezTo>
                      <a:cubicBezTo>
                        <a:pt x="13329" y="19585"/>
                        <a:pt x="13412" y="19481"/>
                        <a:pt x="13517" y="19481"/>
                      </a:cubicBezTo>
                      <a:cubicBezTo>
                        <a:pt x="13643" y="19481"/>
                        <a:pt x="13747" y="19439"/>
                        <a:pt x="13810" y="19397"/>
                      </a:cubicBezTo>
                      <a:cubicBezTo>
                        <a:pt x="14103" y="19209"/>
                        <a:pt x="14459" y="19104"/>
                        <a:pt x="14731" y="18895"/>
                      </a:cubicBezTo>
                      <a:cubicBezTo>
                        <a:pt x="14877" y="18790"/>
                        <a:pt x="15044" y="18728"/>
                        <a:pt x="15191" y="18623"/>
                      </a:cubicBezTo>
                      <a:cubicBezTo>
                        <a:pt x="15358" y="18497"/>
                        <a:pt x="15526" y="18393"/>
                        <a:pt x="15714" y="18267"/>
                      </a:cubicBezTo>
                      <a:cubicBezTo>
                        <a:pt x="15944" y="18100"/>
                        <a:pt x="16153" y="17932"/>
                        <a:pt x="16384" y="17744"/>
                      </a:cubicBezTo>
                      <a:cubicBezTo>
                        <a:pt x="16551" y="17598"/>
                        <a:pt x="16718" y="17430"/>
                        <a:pt x="16886" y="17284"/>
                      </a:cubicBezTo>
                      <a:cubicBezTo>
                        <a:pt x="17074" y="17096"/>
                        <a:pt x="17241" y="16886"/>
                        <a:pt x="17430" y="16719"/>
                      </a:cubicBezTo>
                      <a:cubicBezTo>
                        <a:pt x="17576" y="16572"/>
                        <a:pt x="17702" y="16384"/>
                        <a:pt x="17827" y="16217"/>
                      </a:cubicBezTo>
                      <a:cubicBezTo>
                        <a:pt x="18099" y="15840"/>
                        <a:pt x="18371" y="15463"/>
                        <a:pt x="18622" y="15066"/>
                      </a:cubicBezTo>
                      <a:cubicBezTo>
                        <a:pt x="18811" y="14794"/>
                        <a:pt x="18978" y="14480"/>
                        <a:pt x="19104" y="14145"/>
                      </a:cubicBezTo>
                      <a:cubicBezTo>
                        <a:pt x="19125" y="14083"/>
                        <a:pt x="19146" y="14020"/>
                        <a:pt x="19166" y="13978"/>
                      </a:cubicBezTo>
                      <a:cubicBezTo>
                        <a:pt x="19271" y="13831"/>
                        <a:pt x="19376" y="13664"/>
                        <a:pt x="19397" y="13518"/>
                      </a:cubicBezTo>
                      <a:cubicBezTo>
                        <a:pt x="19438" y="13266"/>
                        <a:pt x="19627" y="13057"/>
                        <a:pt x="19585" y="12785"/>
                      </a:cubicBezTo>
                      <a:cubicBezTo>
                        <a:pt x="19585" y="12722"/>
                        <a:pt x="19710" y="12764"/>
                        <a:pt x="19690" y="12660"/>
                      </a:cubicBezTo>
                      <a:cubicBezTo>
                        <a:pt x="19648" y="12555"/>
                        <a:pt x="19731" y="12450"/>
                        <a:pt x="19752" y="12367"/>
                      </a:cubicBezTo>
                      <a:cubicBezTo>
                        <a:pt x="19857" y="12053"/>
                        <a:pt x="19899" y="11718"/>
                        <a:pt x="19982" y="11404"/>
                      </a:cubicBezTo>
                      <a:cubicBezTo>
                        <a:pt x="20003" y="11300"/>
                        <a:pt x="20087" y="11237"/>
                        <a:pt x="20087" y="11132"/>
                      </a:cubicBezTo>
                      <a:cubicBezTo>
                        <a:pt x="20066" y="10672"/>
                        <a:pt x="20129" y="10212"/>
                        <a:pt x="20108" y="9751"/>
                      </a:cubicBezTo>
                      <a:cubicBezTo>
                        <a:pt x="20087" y="9354"/>
                        <a:pt x="20024" y="8956"/>
                        <a:pt x="20003" y="8559"/>
                      </a:cubicBezTo>
                      <a:cubicBezTo>
                        <a:pt x="20003" y="8370"/>
                        <a:pt x="19920" y="8182"/>
                        <a:pt x="19920" y="7994"/>
                      </a:cubicBezTo>
                      <a:cubicBezTo>
                        <a:pt x="19920" y="7701"/>
                        <a:pt x="19773" y="7450"/>
                        <a:pt x="19731" y="7157"/>
                      </a:cubicBezTo>
                      <a:cubicBezTo>
                        <a:pt x="19710" y="6968"/>
                        <a:pt x="19627" y="6759"/>
                        <a:pt x="19564" y="6571"/>
                      </a:cubicBezTo>
                      <a:cubicBezTo>
                        <a:pt x="19501" y="6383"/>
                        <a:pt x="19459" y="6173"/>
                        <a:pt x="19376" y="6006"/>
                      </a:cubicBezTo>
                      <a:cubicBezTo>
                        <a:pt x="19271" y="5797"/>
                        <a:pt x="19229" y="5567"/>
                        <a:pt x="19104" y="5378"/>
                      </a:cubicBezTo>
                      <a:cubicBezTo>
                        <a:pt x="19020" y="5232"/>
                        <a:pt x="18999" y="5044"/>
                        <a:pt x="18915" y="4897"/>
                      </a:cubicBezTo>
                      <a:cubicBezTo>
                        <a:pt x="18811" y="4688"/>
                        <a:pt x="18706" y="4479"/>
                        <a:pt x="18602" y="4269"/>
                      </a:cubicBezTo>
                      <a:cubicBezTo>
                        <a:pt x="18455" y="4018"/>
                        <a:pt x="18309" y="3767"/>
                        <a:pt x="18120" y="3558"/>
                      </a:cubicBezTo>
                      <a:cubicBezTo>
                        <a:pt x="17911" y="3328"/>
                        <a:pt x="17702" y="3098"/>
                        <a:pt x="17493" y="2867"/>
                      </a:cubicBezTo>
                      <a:cubicBezTo>
                        <a:pt x="17346" y="2721"/>
                        <a:pt x="17179" y="2595"/>
                        <a:pt x="17032" y="2449"/>
                      </a:cubicBezTo>
                      <a:cubicBezTo>
                        <a:pt x="16886" y="2303"/>
                        <a:pt x="16697" y="2219"/>
                        <a:pt x="16509" y="2093"/>
                      </a:cubicBezTo>
                      <a:cubicBezTo>
                        <a:pt x="16279" y="1926"/>
                        <a:pt x="16028" y="1800"/>
                        <a:pt x="15798" y="1675"/>
                      </a:cubicBezTo>
                      <a:cubicBezTo>
                        <a:pt x="15693" y="1612"/>
                        <a:pt x="15630" y="1549"/>
                        <a:pt x="15526" y="1507"/>
                      </a:cubicBezTo>
                      <a:cubicBezTo>
                        <a:pt x="15296" y="1403"/>
                        <a:pt x="15065" y="1277"/>
                        <a:pt x="14835" y="1173"/>
                      </a:cubicBezTo>
                      <a:cubicBezTo>
                        <a:pt x="14563" y="1068"/>
                        <a:pt x="14312" y="942"/>
                        <a:pt x="14040" y="859"/>
                      </a:cubicBezTo>
                      <a:cubicBezTo>
                        <a:pt x="13873" y="796"/>
                        <a:pt x="13705" y="754"/>
                        <a:pt x="13559" y="670"/>
                      </a:cubicBezTo>
                      <a:cubicBezTo>
                        <a:pt x="13392" y="608"/>
                        <a:pt x="13224" y="566"/>
                        <a:pt x="13057" y="545"/>
                      </a:cubicBezTo>
                      <a:cubicBezTo>
                        <a:pt x="12827" y="503"/>
                        <a:pt x="12638" y="398"/>
                        <a:pt x="12408" y="336"/>
                      </a:cubicBezTo>
                      <a:cubicBezTo>
                        <a:pt x="12199" y="273"/>
                        <a:pt x="11990" y="231"/>
                        <a:pt x="11780" y="168"/>
                      </a:cubicBezTo>
                      <a:cubicBezTo>
                        <a:pt x="11676" y="147"/>
                        <a:pt x="11529" y="147"/>
                        <a:pt x="11383" y="126"/>
                      </a:cubicBezTo>
                      <a:cubicBezTo>
                        <a:pt x="11047" y="89"/>
                        <a:pt x="10711" y="19"/>
                        <a:pt x="10360" y="19"/>
                      </a:cubicBezTo>
                      <a:cubicBezTo>
                        <a:pt x="10318" y="19"/>
                        <a:pt x="10275" y="20"/>
                        <a:pt x="10232" y="22"/>
                      </a:cubicBezTo>
                      <a:cubicBezTo>
                        <a:pt x="10190" y="26"/>
                        <a:pt x="10149" y="28"/>
                        <a:pt x="10109" y="28"/>
                      </a:cubicBezTo>
                      <a:cubicBezTo>
                        <a:pt x="9947" y="28"/>
                        <a:pt x="9793" y="1"/>
                        <a:pt x="96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" name="Google Shape;3104;p33">
                  <a:extLst>
                    <a:ext uri="{FF2B5EF4-FFF2-40B4-BE49-F238E27FC236}">
                      <a16:creationId xmlns:a16="http://schemas.microsoft.com/office/drawing/2014/main" id="{454394EC-02B8-5A3D-F63A-22DD5B358AE7}"/>
                    </a:ext>
                  </a:extLst>
                </p:cNvPr>
                <p:cNvGrpSpPr/>
                <p:nvPr/>
              </p:nvGrpSpPr>
              <p:grpSpPr>
                <a:xfrm>
                  <a:off x="6091746" y="1231084"/>
                  <a:ext cx="314126" cy="450077"/>
                  <a:chOff x="4751500" y="4700338"/>
                  <a:chExt cx="395425" cy="566563"/>
                </a:xfrm>
              </p:grpSpPr>
              <p:grpSp>
                <p:nvGrpSpPr>
                  <p:cNvPr id="12" name="Google Shape;3105;p33">
                    <a:extLst>
                      <a:ext uri="{FF2B5EF4-FFF2-40B4-BE49-F238E27FC236}">
                        <a16:creationId xmlns:a16="http://schemas.microsoft.com/office/drawing/2014/main" id="{535388C3-295D-B42F-6982-2E15AC002133}"/>
                      </a:ext>
                    </a:extLst>
                  </p:cNvPr>
                  <p:cNvGrpSpPr/>
                  <p:nvPr/>
                </p:nvGrpSpPr>
                <p:grpSpPr>
                  <a:xfrm>
                    <a:off x="4988925" y="4882950"/>
                    <a:ext cx="158000" cy="383950"/>
                    <a:chOff x="7502100" y="3794950"/>
                    <a:chExt cx="158000" cy="383950"/>
                  </a:xfrm>
                </p:grpSpPr>
                <p:sp>
                  <p:nvSpPr>
                    <p:cNvPr id="16" name="Google Shape;3106;p33">
                      <a:extLst>
                        <a:ext uri="{FF2B5EF4-FFF2-40B4-BE49-F238E27FC236}">
                          <a16:creationId xmlns:a16="http://schemas.microsoft.com/office/drawing/2014/main" id="{F72536DD-F969-D25F-9D4C-281B55D3EB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2100" y="3870800"/>
                      <a:ext cx="158000" cy="308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20" h="12324" extrusionOk="0">
                          <a:moveTo>
                            <a:pt x="1486" y="0"/>
                          </a:moveTo>
                          <a:cubicBezTo>
                            <a:pt x="733" y="0"/>
                            <a:pt x="0" y="607"/>
                            <a:pt x="0" y="1381"/>
                          </a:cubicBezTo>
                          <a:lnTo>
                            <a:pt x="0" y="5336"/>
                          </a:lnTo>
                          <a:cubicBezTo>
                            <a:pt x="0" y="5649"/>
                            <a:pt x="272" y="5880"/>
                            <a:pt x="586" y="5880"/>
                          </a:cubicBezTo>
                          <a:cubicBezTo>
                            <a:pt x="900" y="5880"/>
                            <a:pt x="1151" y="5649"/>
                            <a:pt x="1151" y="5336"/>
                          </a:cubicBezTo>
                          <a:lnTo>
                            <a:pt x="1151" y="1883"/>
                          </a:lnTo>
                          <a:cubicBezTo>
                            <a:pt x="1151" y="1841"/>
                            <a:pt x="1172" y="1820"/>
                            <a:pt x="1214" y="1820"/>
                          </a:cubicBezTo>
                          <a:lnTo>
                            <a:pt x="1465" y="1820"/>
                          </a:lnTo>
                          <a:cubicBezTo>
                            <a:pt x="1486" y="1820"/>
                            <a:pt x="1528" y="1841"/>
                            <a:pt x="1528" y="1883"/>
                          </a:cubicBezTo>
                          <a:lnTo>
                            <a:pt x="1528" y="11592"/>
                          </a:lnTo>
                          <a:cubicBezTo>
                            <a:pt x="1528" y="11989"/>
                            <a:pt x="1842" y="12324"/>
                            <a:pt x="2260" y="12324"/>
                          </a:cubicBezTo>
                          <a:cubicBezTo>
                            <a:pt x="2658" y="12324"/>
                            <a:pt x="2992" y="12010"/>
                            <a:pt x="2992" y="11592"/>
                          </a:cubicBezTo>
                          <a:lnTo>
                            <a:pt x="2992" y="5859"/>
                          </a:lnTo>
                          <a:cubicBezTo>
                            <a:pt x="2992" y="5817"/>
                            <a:pt x="2992" y="5796"/>
                            <a:pt x="3034" y="5796"/>
                          </a:cubicBezTo>
                          <a:lnTo>
                            <a:pt x="3285" y="5796"/>
                          </a:lnTo>
                          <a:cubicBezTo>
                            <a:pt x="3327" y="5796"/>
                            <a:pt x="3348" y="5817"/>
                            <a:pt x="3348" y="5859"/>
                          </a:cubicBezTo>
                          <a:lnTo>
                            <a:pt x="3348" y="11592"/>
                          </a:lnTo>
                          <a:cubicBezTo>
                            <a:pt x="3348" y="12010"/>
                            <a:pt x="3683" y="12324"/>
                            <a:pt x="4080" y="12324"/>
                          </a:cubicBezTo>
                          <a:cubicBezTo>
                            <a:pt x="4478" y="12324"/>
                            <a:pt x="4813" y="11989"/>
                            <a:pt x="4813" y="11592"/>
                          </a:cubicBezTo>
                          <a:lnTo>
                            <a:pt x="4813" y="1883"/>
                          </a:lnTo>
                          <a:cubicBezTo>
                            <a:pt x="4813" y="1841"/>
                            <a:pt x="4834" y="1820"/>
                            <a:pt x="4876" y="1820"/>
                          </a:cubicBezTo>
                          <a:lnTo>
                            <a:pt x="5106" y="1820"/>
                          </a:lnTo>
                          <a:cubicBezTo>
                            <a:pt x="5148" y="1820"/>
                            <a:pt x="5169" y="1841"/>
                            <a:pt x="5169" y="1883"/>
                          </a:cubicBezTo>
                          <a:lnTo>
                            <a:pt x="5169" y="5336"/>
                          </a:lnTo>
                          <a:cubicBezTo>
                            <a:pt x="5169" y="5649"/>
                            <a:pt x="5441" y="5880"/>
                            <a:pt x="5754" y="5880"/>
                          </a:cubicBezTo>
                          <a:cubicBezTo>
                            <a:pt x="6068" y="5880"/>
                            <a:pt x="6319" y="5649"/>
                            <a:pt x="6319" y="5336"/>
                          </a:cubicBezTo>
                          <a:lnTo>
                            <a:pt x="6319" y="1381"/>
                          </a:lnTo>
                          <a:cubicBezTo>
                            <a:pt x="6319" y="607"/>
                            <a:pt x="5587" y="0"/>
                            <a:pt x="4834" y="0"/>
                          </a:cubicBezTo>
                          <a:close/>
                        </a:path>
                      </a:pathLst>
                    </a:custGeom>
                    <a:solidFill>
                      <a:srgbClr val="1D1D1B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" name="Google Shape;3107;p33">
                      <a:extLst>
                        <a:ext uri="{FF2B5EF4-FFF2-40B4-BE49-F238E27FC236}">
                          <a16:creationId xmlns:a16="http://schemas.microsoft.com/office/drawing/2014/main" id="{EF649662-C6C3-30AF-B88E-7D2B59ABCD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51800" y="3794950"/>
                      <a:ext cx="58600" cy="71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44" h="2846" extrusionOk="0">
                          <a:moveTo>
                            <a:pt x="984" y="0"/>
                          </a:moveTo>
                          <a:lnTo>
                            <a:pt x="628" y="628"/>
                          </a:lnTo>
                          <a:cubicBezTo>
                            <a:pt x="251" y="816"/>
                            <a:pt x="0" y="1214"/>
                            <a:pt x="0" y="1674"/>
                          </a:cubicBezTo>
                          <a:cubicBezTo>
                            <a:pt x="0" y="2323"/>
                            <a:pt x="523" y="2846"/>
                            <a:pt x="1172" y="2846"/>
                          </a:cubicBezTo>
                          <a:cubicBezTo>
                            <a:pt x="1820" y="2846"/>
                            <a:pt x="2344" y="2323"/>
                            <a:pt x="2344" y="1674"/>
                          </a:cubicBezTo>
                          <a:cubicBezTo>
                            <a:pt x="2344" y="1255"/>
                            <a:pt x="2155" y="900"/>
                            <a:pt x="1841" y="691"/>
                          </a:cubicBezTo>
                          <a:lnTo>
                            <a:pt x="1841" y="0"/>
                          </a:lnTo>
                          <a:lnTo>
                            <a:pt x="1528" y="544"/>
                          </a:lnTo>
                          <a:cubicBezTo>
                            <a:pt x="1486" y="523"/>
                            <a:pt x="1444" y="523"/>
                            <a:pt x="1423" y="523"/>
                          </a:cubicBezTo>
                          <a:lnTo>
                            <a:pt x="1423" y="0"/>
                          </a:lnTo>
                          <a:lnTo>
                            <a:pt x="1130" y="481"/>
                          </a:lnTo>
                          <a:cubicBezTo>
                            <a:pt x="1088" y="481"/>
                            <a:pt x="1025" y="502"/>
                            <a:pt x="984" y="502"/>
                          </a:cubicBezTo>
                          <a:lnTo>
                            <a:pt x="984" y="0"/>
                          </a:lnTo>
                          <a:close/>
                        </a:path>
                      </a:pathLst>
                    </a:custGeom>
                    <a:solidFill>
                      <a:srgbClr val="1D1D1B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" name="Google Shape;3108;p33">
                    <a:extLst>
                      <a:ext uri="{FF2B5EF4-FFF2-40B4-BE49-F238E27FC236}">
                        <a16:creationId xmlns:a16="http://schemas.microsoft.com/office/drawing/2014/main" id="{63AC6731-BA9C-F0CD-2D74-F5095A797CB6}"/>
                      </a:ext>
                    </a:extLst>
                  </p:cNvPr>
                  <p:cNvGrpSpPr/>
                  <p:nvPr/>
                </p:nvGrpSpPr>
                <p:grpSpPr>
                  <a:xfrm>
                    <a:off x="4751500" y="4700338"/>
                    <a:ext cx="226000" cy="566550"/>
                    <a:chOff x="7678375" y="3612350"/>
                    <a:chExt cx="226000" cy="566550"/>
                  </a:xfrm>
                </p:grpSpPr>
                <p:sp>
                  <p:nvSpPr>
                    <p:cNvPr id="14" name="Google Shape;3109;p33">
                      <a:extLst>
                        <a:ext uri="{FF2B5EF4-FFF2-40B4-BE49-F238E27FC236}">
                          <a16:creationId xmlns:a16="http://schemas.microsoft.com/office/drawing/2014/main" id="{68C62D7F-64A0-AABE-E9F4-A5BC38E1EC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8375" y="3708100"/>
                      <a:ext cx="226000" cy="47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40" h="18832" extrusionOk="0">
                          <a:moveTo>
                            <a:pt x="2051" y="1"/>
                          </a:moveTo>
                          <a:cubicBezTo>
                            <a:pt x="900" y="1"/>
                            <a:pt x="1" y="921"/>
                            <a:pt x="1" y="2114"/>
                          </a:cubicBezTo>
                          <a:lnTo>
                            <a:pt x="1" y="8140"/>
                          </a:lnTo>
                          <a:cubicBezTo>
                            <a:pt x="1" y="8621"/>
                            <a:pt x="377" y="9019"/>
                            <a:pt x="858" y="9019"/>
                          </a:cubicBezTo>
                          <a:cubicBezTo>
                            <a:pt x="1340" y="9019"/>
                            <a:pt x="1737" y="8621"/>
                            <a:pt x="1737" y="8140"/>
                          </a:cubicBezTo>
                          <a:lnTo>
                            <a:pt x="1737" y="2846"/>
                          </a:lnTo>
                          <a:cubicBezTo>
                            <a:pt x="1737" y="2784"/>
                            <a:pt x="1779" y="2763"/>
                            <a:pt x="1821" y="2763"/>
                          </a:cubicBezTo>
                          <a:lnTo>
                            <a:pt x="2009" y="2763"/>
                          </a:lnTo>
                          <a:cubicBezTo>
                            <a:pt x="2051" y="2763"/>
                            <a:pt x="2093" y="2784"/>
                            <a:pt x="2093" y="2846"/>
                          </a:cubicBezTo>
                          <a:lnTo>
                            <a:pt x="2093" y="17723"/>
                          </a:lnTo>
                          <a:cubicBezTo>
                            <a:pt x="2093" y="18330"/>
                            <a:pt x="2595" y="18832"/>
                            <a:pt x="3223" y="18832"/>
                          </a:cubicBezTo>
                          <a:cubicBezTo>
                            <a:pt x="3830" y="18832"/>
                            <a:pt x="4332" y="18330"/>
                            <a:pt x="4332" y="17723"/>
                          </a:cubicBezTo>
                          <a:lnTo>
                            <a:pt x="4332" y="8956"/>
                          </a:lnTo>
                          <a:cubicBezTo>
                            <a:pt x="4332" y="8893"/>
                            <a:pt x="4374" y="8872"/>
                            <a:pt x="4436" y="8872"/>
                          </a:cubicBezTo>
                          <a:lnTo>
                            <a:pt x="4604" y="8872"/>
                          </a:lnTo>
                          <a:cubicBezTo>
                            <a:pt x="4667" y="8872"/>
                            <a:pt x="4708" y="8893"/>
                            <a:pt x="4708" y="8956"/>
                          </a:cubicBezTo>
                          <a:lnTo>
                            <a:pt x="4708" y="17723"/>
                          </a:lnTo>
                          <a:cubicBezTo>
                            <a:pt x="4708" y="18330"/>
                            <a:pt x="5211" y="18832"/>
                            <a:pt x="5817" y="18832"/>
                          </a:cubicBezTo>
                          <a:cubicBezTo>
                            <a:pt x="6445" y="18832"/>
                            <a:pt x="6947" y="18330"/>
                            <a:pt x="6947" y="17723"/>
                          </a:cubicBezTo>
                          <a:lnTo>
                            <a:pt x="6947" y="2846"/>
                          </a:lnTo>
                          <a:cubicBezTo>
                            <a:pt x="6947" y="2784"/>
                            <a:pt x="6968" y="2763"/>
                            <a:pt x="7031" y="2763"/>
                          </a:cubicBezTo>
                          <a:lnTo>
                            <a:pt x="7219" y="2763"/>
                          </a:lnTo>
                          <a:cubicBezTo>
                            <a:pt x="7261" y="2763"/>
                            <a:pt x="7303" y="2784"/>
                            <a:pt x="7303" y="2846"/>
                          </a:cubicBezTo>
                          <a:lnTo>
                            <a:pt x="7303" y="8140"/>
                          </a:lnTo>
                          <a:cubicBezTo>
                            <a:pt x="7303" y="8621"/>
                            <a:pt x="7701" y="9019"/>
                            <a:pt x="8182" y="9019"/>
                          </a:cubicBezTo>
                          <a:cubicBezTo>
                            <a:pt x="8642" y="9019"/>
                            <a:pt x="9040" y="8621"/>
                            <a:pt x="9040" y="8140"/>
                          </a:cubicBezTo>
                          <a:lnTo>
                            <a:pt x="9040" y="2114"/>
                          </a:lnTo>
                          <a:cubicBezTo>
                            <a:pt x="9040" y="921"/>
                            <a:pt x="8119" y="1"/>
                            <a:pt x="6989" y="1"/>
                          </a:cubicBezTo>
                          <a:close/>
                        </a:path>
                      </a:pathLst>
                    </a:custGeom>
                    <a:solidFill>
                      <a:srgbClr val="1D1D1B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" name="Google Shape;3110;p33">
                      <a:extLst>
                        <a:ext uri="{FF2B5EF4-FFF2-40B4-BE49-F238E27FC236}">
                          <a16:creationId xmlns:a16="http://schemas.microsoft.com/office/drawing/2014/main" id="{409D363B-55C7-6801-EAD5-1CC56A9C3C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5325" y="3612350"/>
                      <a:ext cx="91575" cy="83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63" h="3332" extrusionOk="0">
                          <a:moveTo>
                            <a:pt x="1841" y="0"/>
                          </a:moveTo>
                          <a:cubicBezTo>
                            <a:pt x="1079" y="0"/>
                            <a:pt x="390" y="526"/>
                            <a:pt x="210" y="1299"/>
                          </a:cubicBezTo>
                          <a:cubicBezTo>
                            <a:pt x="1" y="2178"/>
                            <a:pt x="545" y="3078"/>
                            <a:pt x="1445" y="3287"/>
                          </a:cubicBezTo>
                          <a:cubicBezTo>
                            <a:pt x="1574" y="3317"/>
                            <a:pt x="1704" y="3331"/>
                            <a:pt x="1832" y="3331"/>
                          </a:cubicBezTo>
                          <a:cubicBezTo>
                            <a:pt x="2590" y="3331"/>
                            <a:pt x="3274" y="2822"/>
                            <a:pt x="3453" y="2052"/>
                          </a:cubicBezTo>
                          <a:cubicBezTo>
                            <a:pt x="3662" y="1153"/>
                            <a:pt x="3098" y="253"/>
                            <a:pt x="2219" y="44"/>
                          </a:cubicBezTo>
                          <a:cubicBezTo>
                            <a:pt x="2092" y="14"/>
                            <a:pt x="1965" y="0"/>
                            <a:pt x="1841" y="0"/>
                          </a:cubicBezTo>
                          <a:close/>
                        </a:path>
                      </a:pathLst>
                    </a:custGeom>
                    <a:solidFill>
                      <a:srgbClr val="1D1D1B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pic>
            <p:nvPicPr>
              <p:cNvPr id="10" name="Gráfico 9" descr="Mujer con bastón con relleno sólido">
                <a:extLst>
                  <a:ext uri="{FF2B5EF4-FFF2-40B4-BE49-F238E27FC236}">
                    <a16:creationId xmlns:a16="http://schemas.microsoft.com/office/drawing/2014/main" id="{E83E831C-64D8-DD64-F753-6A2507D53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717622" y="1195570"/>
                <a:ext cx="481201" cy="481201"/>
              </a:xfrm>
              <a:prstGeom prst="rect">
                <a:avLst/>
              </a:prstGeom>
            </p:spPr>
          </p:pic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4FEA353F-9DAE-737C-BB33-019479B792A3}"/>
                </a:ext>
              </a:extLst>
            </p:cNvPr>
            <p:cNvGrpSpPr/>
            <p:nvPr/>
          </p:nvGrpSpPr>
          <p:grpSpPr>
            <a:xfrm>
              <a:off x="4992776" y="2106605"/>
              <a:ext cx="202434" cy="198634"/>
              <a:chOff x="5588846" y="2114107"/>
              <a:chExt cx="202434" cy="198634"/>
            </a:xfrm>
          </p:grpSpPr>
          <p:sp>
            <p:nvSpPr>
              <p:cNvPr id="3081" name="Google Shape;3081;p33"/>
              <p:cNvSpPr/>
              <p:nvPr/>
            </p:nvSpPr>
            <p:spPr>
              <a:xfrm>
                <a:off x="5588846" y="2114107"/>
                <a:ext cx="202434" cy="198634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5750" extrusionOk="0">
                    <a:moveTo>
                      <a:pt x="3190" y="591"/>
                    </a:moveTo>
                    <a:cubicBezTo>
                      <a:pt x="3323" y="591"/>
                      <a:pt x="3461" y="598"/>
                      <a:pt x="3599" y="636"/>
                    </a:cubicBezTo>
                    <a:cubicBezTo>
                      <a:pt x="3892" y="699"/>
                      <a:pt x="4143" y="845"/>
                      <a:pt x="4394" y="1055"/>
                    </a:cubicBezTo>
                    <a:cubicBezTo>
                      <a:pt x="4834" y="1389"/>
                      <a:pt x="5043" y="1871"/>
                      <a:pt x="5189" y="2394"/>
                    </a:cubicBezTo>
                    <a:cubicBezTo>
                      <a:pt x="5189" y="2436"/>
                      <a:pt x="5210" y="2457"/>
                      <a:pt x="5210" y="2498"/>
                    </a:cubicBezTo>
                    <a:cubicBezTo>
                      <a:pt x="5210" y="2519"/>
                      <a:pt x="5189" y="2540"/>
                      <a:pt x="5189" y="2582"/>
                    </a:cubicBezTo>
                    <a:cubicBezTo>
                      <a:pt x="5189" y="2812"/>
                      <a:pt x="5252" y="3063"/>
                      <a:pt x="5169" y="3314"/>
                    </a:cubicBezTo>
                    <a:cubicBezTo>
                      <a:pt x="5043" y="3691"/>
                      <a:pt x="4959" y="4068"/>
                      <a:pt x="4687" y="4423"/>
                    </a:cubicBezTo>
                    <a:cubicBezTo>
                      <a:pt x="4139" y="5128"/>
                      <a:pt x="3426" y="5283"/>
                      <a:pt x="2652" y="5283"/>
                    </a:cubicBezTo>
                    <a:cubicBezTo>
                      <a:pt x="2598" y="5283"/>
                      <a:pt x="2544" y="5283"/>
                      <a:pt x="2490" y="5281"/>
                    </a:cubicBezTo>
                    <a:cubicBezTo>
                      <a:pt x="2051" y="5260"/>
                      <a:pt x="1632" y="5051"/>
                      <a:pt x="1319" y="4695"/>
                    </a:cubicBezTo>
                    <a:cubicBezTo>
                      <a:pt x="1172" y="4549"/>
                      <a:pt x="900" y="4486"/>
                      <a:pt x="816" y="4256"/>
                    </a:cubicBezTo>
                    <a:cubicBezTo>
                      <a:pt x="586" y="3733"/>
                      <a:pt x="398" y="3231"/>
                      <a:pt x="586" y="2666"/>
                    </a:cubicBezTo>
                    <a:cubicBezTo>
                      <a:pt x="733" y="2184"/>
                      <a:pt x="942" y="1745"/>
                      <a:pt x="1340" y="1389"/>
                    </a:cubicBezTo>
                    <a:cubicBezTo>
                      <a:pt x="1486" y="1243"/>
                      <a:pt x="1632" y="1034"/>
                      <a:pt x="1800" y="950"/>
                    </a:cubicBezTo>
                    <a:cubicBezTo>
                      <a:pt x="2117" y="771"/>
                      <a:pt x="2473" y="593"/>
                      <a:pt x="2866" y="593"/>
                    </a:cubicBezTo>
                    <a:cubicBezTo>
                      <a:pt x="2887" y="593"/>
                      <a:pt x="2908" y="593"/>
                      <a:pt x="2930" y="594"/>
                    </a:cubicBezTo>
                    <a:cubicBezTo>
                      <a:pt x="3013" y="594"/>
                      <a:pt x="3100" y="591"/>
                      <a:pt x="3190" y="591"/>
                    </a:cubicBezTo>
                    <a:close/>
                    <a:moveTo>
                      <a:pt x="2998" y="0"/>
                    </a:moveTo>
                    <a:cubicBezTo>
                      <a:pt x="2890" y="0"/>
                      <a:pt x="2782" y="11"/>
                      <a:pt x="2679" y="29"/>
                    </a:cubicBezTo>
                    <a:cubicBezTo>
                      <a:pt x="2365" y="92"/>
                      <a:pt x="2030" y="176"/>
                      <a:pt x="1695" y="218"/>
                    </a:cubicBezTo>
                    <a:cubicBezTo>
                      <a:pt x="1298" y="280"/>
                      <a:pt x="1172" y="762"/>
                      <a:pt x="796" y="824"/>
                    </a:cubicBezTo>
                    <a:cubicBezTo>
                      <a:pt x="775" y="824"/>
                      <a:pt x="754" y="866"/>
                      <a:pt x="754" y="887"/>
                    </a:cubicBezTo>
                    <a:cubicBezTo>
                      <a:pt x="733" y="1243"/>
                      <a:pt x="377" y="1410"/>
                      <a:pt x="293" y="1766"/>
                    </a:cubicBezTo>
                    <a:cubicBezTo>
                      <a:pt x="231" y="1954"/>
                      <a:pt x="126" y="2164"/>
                      <a:pt x="84" y="2373"/>
                    </a:cubicBezTo>
                    <a:cubicBezTo>
                      <a:pt x="0" y="2708"/>
                      <a:pt x="42" y="3063"/>
                      <a:pt x="84" y="3419"/>
                    </a:cubicBezTo>
                    <a:cubicBezTo>
                      <a:pt x="126" y="3837"/>
                      <a:pt x="210" y="4256"/>
                      <a:pt x="461" y="4612"/>
                    </a:cubicBezTo>
                    <a:cubicBezTo>
                      <a:pt x="649" y="4905"/>
                      <a:pt x="900" y="5156"/>
                      <a:pt x="1214" y="5323"/>
                    </a:cubicBezTo>
                    <a:cubicBezTo>
                      <a:pt x="1423" y="5449"/>
                      <a:pt x="1612" y="5574"/>
                      <a:pt x="1842" y="5616"/>
                    </a:cubicBezTo>
                    <a:cubicBezTo>
                      <a:pt x="2122" y="5672"/>
                      <a:pt x="2402" y="5745"/>
                      <a:pt x="2712" y="5745"/>
                    </a:cubicBezTo>
                    <a:cubicBezTo>
                      <a:pt x="2750" y="5745"/>
                      <a:pt x="2787" y="5744"/>
                      <a:pt x="2825" y="5742"/>
                    </a:cubicBezTo>
                    <a:cubicBezTo>
                      <a:pt x="2866" y="5739"/>
                      <a:pt x="2907" y="5738"/>
                      <a:pt x="2948" y="5738"/>
                    </a:cubicBezTo>
                    <a:cubicBezTo>
                      <a:pt x="3089" y="5738"/>
                      <a:pt x="3230" y="5750"/>
                      <a:pt x="3372" y="5750"/>
                    </a:cubicBezTo>
                    <a:cubicBezTo>
                      <a:pt x="3524" y="5750"/>
                      <a:pt x="3677" y="5736"/>
                      <a:pt x="3829" y="5679"/>
                    </a:cubicBezTo>
                    <a:cubicBezTo>
                      <a:pt x="4290" y="5511"/>
                      <a:pt x="4729" y="5302"/>
                      <a:pt x="5106" y="4925"/>
                    </a:cubicBezTo>
                    <a:cubicBezTo>
                      <a:pt x="5461" y="4570"/>
                      <a:pt x="5587" y="4130"/>
                      <a:pt x="5713" y="3691"/>
                    </a:cubicBezTo>
                    <a:cubicBezTo>
                      <a:pt x="5859" y="3273"/>
                      <a:pt x="5859" y="2791"/>
                      <a:pt x="5796" y="2310"/>
                    </a:cubicBezTo>
                    <a:cubicBezTo>
                      <a:pt x="5671" y="1620"/>
                      <a:pt x="5378" y="1076"/>
                      <a:pt x="4792" y="699"/>
                    </a:cubicBezTo>
                    <a:cubicBezTo>
                      <a:pt x="4353" y="406"/>
                      <a:pt x="3892" y="176"/>
                      <a:pt x="3390" y="50"/>
                    </a:cubicBezTo>
                    <a:cubicBezTo>
                      <a:pt x="3263" y="16"/>
                      <a:pt x="3130" y="0"/>
                      <a:pt x="2998" y="0"/>
                    </a:cubicBezTo>
                    <a:close/>
                  </a:path>
                </a:pathLst>
              </a:custGeom>
              <a:solidFill>
                <a:srgbClr val="222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33"/>
              <p:cNvSpPr/>
              <p:nvPr/>
            </p:nvSpPr>
            <p:spPr>
              <a:xfrm>
                <a:off x="5605645" y="2131919"/>
                <a:ext cx="167751" cy="162154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4694" extrusionOk="0">
                    <a:moveTo>
                      <a:pt x="2793" y="1"/>
                    </a:moveTo>
                    <a:cubicBezTo>
                      <a:pt x="2703" y="1"/>
                      <a:pt x="2616" y="4"/>
                      <a:pt x="2533" y="4"/>
                    </a:cubicBezTo>
                    <a:cubicBezTo>
                      <a:pt x="2511" y="3"/>
                      <a:pt x="2490" y="3"/>
                      <a:pt x="2469" y="3"/>
                    </a:cubicBezTo>
                    <a:cubicBezTo>
                      <a:pt x="2076" y="3"/>
                      <a:pt x="1720" y="181"/>
                      <a:pt x="1403" y="360"/>
                    </a:cubicBezTo>
                    <a:cubicBezTo>
                      <a:pt x="1235" y="444"/>
                      <a:pt x="1089" y="653"/>
                      <a:pt x="943" y="799"/>
                    </a:cubicBezTo>
                    <a:cubicBezTo>
                      <a:pt x="545" y="1155"/>
                      <a:pt x="336" y="1594"/>
                      <a:pt x="189" y="2076"/>
                    </a:cubicBezTo>
                    <a:cubicBezTo>
                      <a:pt x="1" y="2641"/>
                      <a:pt x="189" y="3143"/>
                      <a:pt x="419" y="3666"/>
                    </a:cubicBezTo>
                    <a:cubicBezTo>
                      <a:pt x="503" y="3896"/>
                      <a:pt x="775" y="3959"/>
                      <a:pt x="922" y="4105"/>
                    </a:cubicBezTo>
                    <a:cubicBezTo>
                      <a:pt x="1235" y="4461"/>
                      <a:pt x="1654" y="4670"/>
                      <a:pt x="2093" y="4691"/>
                    </a:cubicBezTo>
                    <a:cubicBezTo>
                      <a:pt x="2147" y="4693"/>
                      <a:pt x="2201" y="4693"/>
                      <a:pt x="2255" y="4693"/>
                    </a:cubicBezTo>
                    <a:cubicBezTo>
                      <a:pt x="3029" y="4693"/>
                      <a:pt x="3742" y="4538"/>
                      <a:pt x="4290" y="3833"/>
                    </a:cubicBezTo>
                    <a:cubicBezTo>
                      <a:pt x="4562" y="3478"/>
                      <a:pt x="4646" y="3101"/>
                      <a:pt x="4772" y="2724"/>
                    </a:cubicBezTo>
                    <a:cubicBezTo>
                      <a:pt x="4855" y="2473"/>
                      <a:pt x="4792" y="2222"/>
                      <a:pt x="4792" y="1992"/>
                    </a:cubicBezTo>
                    <a:cubicBezTo>
                      <a:pt x="4792" y="1950"/>
                      <a:pt x="4813" y="1929"/>
                      <a:pt x="4813" y="1908"/>
                    </a:cubicBezTo>
                    <a:cubicBezTo>
                      <a:pt x="4813" y="1867"/>
                      <a:pt x="4792" y="1846"/>
                      <a:pt x="4792" y="1804"/>
                    </a:cubicBezTo>
                    <a:cubicBezTo>
                      <a:pt x="4646" y="1281"/>
                      <a:pt x="4437" y="799"/>
                      <a:pt x="3997" y="465"/>
                    </a:cubicBezTo>
                    <a:cubicBezTo>
                      <a:pt x="3746" y="255"/>
                      <a:pt x="3495" y="109"/>
                      <a:pt x="3202" y="46"/>
                    </a:cubicBezTo>
                    <a:cubicBezTo>
                      <a:pt x="3064" y="8"/>
                      <a:pt x="2926" y="1"/>
                      <a:pt x="27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76992FCA-2B59-E5C1-6EC3-A538BCD348DF}"/>
              </a:ext>
            </a:extLst>
          </p:cNvPr>
          <p:cNvGrpSpPr/>
          <p:nvPr/>
        </p:nvGrpSpPr>
        <p:grpSpPr>
          <a:xfrm>
            <a:off x="4983025" y="2924214"/>
            <a:ext cx="4064324" cy="1487065"/>
            <a:chOff x="4983025" y="2924214"/>
            <a:chExt cx="4064324" cy="1487065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B1FD8C23-8B6D-FA84-D467-37A01C3B5362}"/>
                </a:ext>
              </a:extLst>
            </p:cNvPr>
            <p:cNvGrpSpPr/>
            <p:nvPr/>
          </p:nvGrpSpPr>
          <p:grpSpPr>
            <a:xfrm>
              <a:off x="5178165" y="3111231"/>
              <a:ext cx="3869184" cy="1300048"/>
              <a:chOff x="5178165" y="3111231"/>
              <a:chExt cx="3869184" cy="1300048"/>
            </a:xfrm>
          </p:grpSpPr>
          <p:sp>
            <p:nvSpPr>
              <p:cNvPr id="3090" name="Google Shape;3090;p33"/>
              <p:cNvSpPr/>
              <p:nvPr/>
            </p:nvSpPr>
            <p:spPr>
              <a:xfrm rot="716974">
                <a:off x="5178165" y="3111231"/>
                <a:ext cx="612966" cy="408080"/>
              </a:xfrm>
              <a:custGeom>
                <a:avLst/>
                <a:gdLst/>
                <a:ahLst/>
                <a:cxnLst/>
                <a:rect l="l" t="t" r="r" b="b"/>
                <a:pathLst>
                  <a:path w="17744" h="11813" extrusionOk="0">
                    <a:moveTo>
                      <a:pt x="2280" y="1"/>
                    </a:moveTo>
                    <a:cubicBezTo>
                      <a:pt x="1870" y="1"/>
                      <a:pt x="1456" y="49"/>
                      <a:pt x="1067" y="98"/>
                    </a:cubicBezTo>
                    <a:cubicBezTo>
                      <a:pt x="356" y="182"/>
                      <a:pt x="314" y="245"/>
                      <a:pt x="147" y="935"/>
                    </a:cubicBezTo>
                    <a:cubicBezTo>
                      <a:pt x="21" y="1479"/>
                      <a:pt x="0" y="2023"/>
                      <a:pt x="63" y="2567"/>
                    </a:cubicBezTo>
                    <a:cubicBezTo>
                      <a:pt x="63" y="2713"/>
                      <a:pt x="105" y="2860"/>
                      <a:pt x="105" y="3006"/>
                    </a:cubicBezTo>
                    <a:cubicBezTo>
                      <a:pt x="105" y="3113"/>
                      <a:pt x="138" y="3142"/>
                      <a:pt x="204" y="3142"/>
                    </a:cubicBezTo>
                    <a:cubicBezTo>
                      <a:pt x="229" y="3142"/>
                      <a:pt x="259" y="3138"/>
                      <a:pt x="293" y="3132"/>
                    </a:cubicBezTo>
                    <a:cubicBezTo>
                      <a:pt x="586" y="3069"/>
                      <a:pt x="879" y="3027"/>
                      <a:pt x="1193" y="3006"/>
                    </a:cubicBezTo>
                    <a:cubicBezTo>
                      <a:pt x="1288" y="3002"/>
                      <a:pt x="1383" y="3000"/>
                      <a:pt x="1480" y="3000"/>
                    </a:cubicBezTo>
                    <a:cubicBezTo>
                      <a:pt x="1652" y="3000"/>
                      <a:pt x="1826" y="3005"/>
                      <a:pt x="1999" y="3005"/>
                    </a:cubicBezTo>
                    <a:cubicBezTo>
                      <a:pt x="2157" y="3005"/>
                      <a:pt x="2315" y="3001"/>
                      <a:pt x="2469" y="2985"/>
                    </a:cubicBezTo>
                    <a:cubicBezTo>
                      <a:pt x="2569" y="2974"/>
                      <a:pt x="2668" y="2970"/>
                      <a:pt x="2768" y="2970"/>
                    </a:cubicBezTo>
                    <a:cubicBezTo>
                      <a:pt x="3234" y="2970"/>
                      <a:pt x="3702" y="3069"/>
                      <a:pt x="4185" y="3069"/>
                    </a:cubicBezTo>
                    <a:cubicBezTo>
                      <a:pt x="4645" y="3069"/>
                      <a:pt x="5105" y="3237"/>
                      <a:pt x="5587" y="3320"/>
                    </a:cubicBezTo>
                    <a:cubicBezTo>
                      <a:pt x="6319" y="3425"/>
                      <a:pt x="7010" y="3655"/>
                      <a:pt x="7721" y="3843"/>
                    </a:cubicBezTo>
                    <a:cubicBezTo>
                      <a:pt x="8118" y="3948"/>
                      <a:pt x="8495" y="4094"/>
                      <a:pt x="8851" y="4262"/>
                    </a:cubicBezTo>
                    <a:cubicBezTo>
                      <a:pt x="9813" y="4680"/>
                      <a:pt x="10818" y="5057"/>
                      <a:pt x="11675" y="5706"/>
                    </a:cubicBezTo>
                    <a:cubicBezTo>
                      <a:pt x="12282" y="6145"/>
                      <a:pt x="12868" y="6626"/>
                      <a:pt x="13412" y="7191"/>
                    </a:cubicBezTo>
                    <a:cubicBezTo>
                      <a:pt x="13726" y="7505"/>
                      <a:pt x="14019" y="7861"/>
                      <a:pt x="14291" y="8216"/>
                    </a:cubicBezTo>
                    <a:cubicBezTo>
                      <a:pt x="14626" y="8635"/>
                      <a:pt x="14856" y="9095"/>
                      <a:pt x="15023" y="9597"/>
                    </a:cubicBezTo>
                    <a:cubicBezTo>
                      <a:pt x="15058" y="9685"/>
                      <a:pt x="15137" y="9873"/>
                      <a:pt x="14968" y="9873"/>
                    </a:cubicBezTo>
                    <a:cubicBezTo>
                      <a:pt x="14934" y="9873"/>
                      <a:pt x="14891" y="9866"/>
                      <a:pt x="14835" y="9848"/>
                    </a:cubicBezTo>
                    <a:cubicBezTo>
                      <a:pt x="14823" y="9845"/>
                      <a:pt x="14812" y="9843"/>
                      <a:pt x="14800" y="9843"/>
                    </a:cubicBezTo>
                    <a:cubicBezTo>
                      <a:pt x="14749" y="9843"/>
                      <a:pt x="14698" y="9877"/>
                      <a:pt x="14647" y="9911"/>
                    </a:cubicBezTo>
                    <a:cubicBezTo>
                      <a:pt x="14500" y="10037"/>
                      <a:pt x="14333" y="10100"/>
                      <a:pt x="14144" y="10141"/>
                    </a:cubicBezTo>
                    <a:cubicBezTo>
                      <a:pt x="13935" y="10183"/>
                      <a:pt x="13726" y="10288"/>
                      <a:pt x="13517" y="10392"/>
                    </a:cubicBezTo>
                    <a:cubicBezTo>
                      <a:pt x="13454" y="10434"/>
                      <a:pt x="13412" y="10455"/>
                      <a:pt x="13412" y="10539"/>
                    </a:cubicBezTo>
                    <a:cubicBezTo>
                      <a:pt x="13426" y="10595"/>
                      <a:pt x="13459" y="10595"/>
                      <a:pt x="13491" y="10595"/>
                    </a:cubicBezTo>
                    <a:lnTo>
                      <a:pt x="13491" y="10595"/>
                    </a:lnTo>
                    <a:cubicBezTo>
                      <a:pt x="13507" y="10595"/>
                      <a:pt x="13524" y="10595"/>
                      <a:pt x="13538" y="10602"/>
                    </a:cubicBezTo>
                    <a:cubicBezTo>
                      <a:pt x="13705" y="10664"/>
                      <a:pt x="13852" y="10748"/>
                      <a:pt x="14019" y="10811"/>
                    </a:cubicBezTo>
                    <a:cubicBezTo>
                      <a:pt x="14688" y="11083"/>
                      <a:pt x="15337" y="11439"/>
                      <a:pt x="16049" y="11648"/>
                    </a:cubicBezTo>
                    <a:cubicBezTo>
                      <a:pt x="16059" y="11650"/>
                      <a:pt x="16069" y="11651"/>
                      <a:pt x="16080" y="11651"/>
                    </a:cubicBezTo>
                    <a:cubicBezTo>
                      <a:pt x="16117" y="11651"/>
                      <a:pt x="16157" y="11640"/>
                      <a:pt x="16197" y="11640"/>
                    </a:cubicBezTo>
                    <a:cubicBezTo>
                      <a:pt x="16240" y="11640"/>
                      <a:pt x="16282" y="11653"/>
                      <a:pt x="16321" y="11711"/>
                    </a:cubicBezTo>
                    <a:cubicBezTo>
                      <a:pt x="16357" y="11783"/>
                      <a:pt x="16397" y="11812"/>
                      <a:pt x="16439" y="11812"/>
                    </a:cubicBezTo>
                    <a:cubicBezTo>
                      <a:pt x="16494" y="11812"/>
                      <a:pt x="16554" y="11761"/>
                      <a:pt x="16613" y="11690"/>
                    </a:cubicBezTo>
                    <a:cubicBezTo>
                      <a:pt x="16906" y="11334"/>
                      <a:pt x="17011" y="10895"/>
                      <a:pt x="17137" y="10476"/>
                    </a:cubicBezTo>
                    <a:cubicBezTo>
                      <a:pt x="17325" y="9890"/>
                      <a:pt x="17534" y="9304"/>
                      <a:pt x="17701" y="8719"/>
                    </a:cubicBezTo>
                    <a:cubicBezTo>
                      <a:pt x="17722" y="8635"/>
                      <a:pt x="17743" y="8551"/>
                      <a:pt x="17722" y="8488"/>
                    </a:cubicBezTo>
                    <a:cubicBezTo>
                      <a:pt x="17701" y="8461"/>
                      <a:pt x="17678" y="8451"/>
                      <a:pt x="17654" y="8451"/>
                    </a:cubicBezTo>
                    <a:cubicBezTo>
                      <a:pt x="17606" y="8451"/>
                      <a:pt x="17555" y="8488"/>
                      <a:pt x="17513" y="8488"/>
                    </a:cubicBezTo>
                    <a:cubicBezTo>
                      <a:pt x="17241" y="8509"/>
                      <a:pt x="17011" y="8698"/>
                      <a:pt x="16739" y="8781"/>
                    </a:cubicBezTo>
                    <a:cubicBezTo>
                      <a:pt x="16425" y="8865"/>
                      <a:pt x="16153" y="9074"/>
                      <a:pt x="15818" y="9095"/>
                    </a:cubicBezTo>
                    <a:cubicBezTo>
                      <a:pt x="15790" y="9100"/>
                      <a:pt x="15766" y="9102"/>
                      <a:pt x="15745" y="9102"/>
                    </a:cubicBezTo>
                    <a:cubicBezTo>
                      <a:pt x="15674" y="9102"/>
                      <a:pt x="15642" y="9072"/>
                      <a:pt x="15609" y="8991"/>
                    </a:cubicBezTo>
                    <a:cubicBezTo>
                      <a:pt x="15504" y="8781"/>
                      <a:pt x="15484" y="8551"/>
                      <a:pt x="15400" y="8342"/>
                    </a:cubicBezTo>
                    <a:cubicBezTo>
                      <a:pt x="15149" y="7798"/>
                      <a:pt x="14940" y="7275"/>
                      <a:pt x="14647" y="6752"/>
                    </a:cubicBezTo>
                    <a:cubicBezTo>
                      <a:pt x="14375" y="6229"/>
                      <a:pt x="13998" y="5789"/>
                      <a:pt x="13642" y="5350"/>
                    </a:cubicBezTo>
                    <a:cubicBezTo>
                      <a:pt x="13412" y="5036"/>
                      <a:pt x="13140" y="4722"/>
                      <a:pt x="12826" y="4471"/>
                    </a:cubicBezTo>
                    <a:cubicBezTo>
                      <a:pt x="12701" y="4387"/>
                      <a:pt x="12533" y="4283"/>
                      <a:pt x="12450" y="4136"/>
                    </a:cubicBezTo>
                    <a:cubicBezTo>
                      <a:pt x="12261" y="3802"/>
                      <a:pt x="11906" y="3697"/>
                      <a:pt x="11634" y="3446"/>
                    </a:cubicBezTo>
                    <a:cubicBezTo>
                      <a:pt x="11278" y="3153"/>
                      <a:pt x="10880" y="2860"/>
                      <a:pt x="10462" y="2651"/>
                    </a:cubicBezTo>
                    <a:cubicBezTo>
                      <a:pt x="10106" y="2462"/>
                      <a:pt x="9792" y="2211"/>
                      <a:pt x="9437" y="2002"/>
                    </a:cubicBezTo>
                    <a:cubicBezTo>
                      <a:pt x="9144" y="1835"/>
                      <a:pt x="8830" y="1709"/>
                      <a:pt x="8537" y="1542"/>
                    </a:cubicBezTo>
                    <a:cubicBezTo>
                      <a:pt x="7972" y="1228"/>
                      <a:pt x="7365" y="1019"/>
                      <a:pt x="6758" y="830"/>
                    </a:cubicBezTo>
                    <a:cubicBezTo>
                      <a:pt x="6214" y="663"/>
                      <a:pt x="5670" y="517"/>
                      <a:pt x="5105" y="370"/>
                    </a:cubicBezTo>
                    <a:cubicBezTo>
                      <a:pt x="4289" y="140"/>
                      <a:pt x="3452" y="77"/>
                      <a:pt x="2636" y="14"/>
                    </a:cubicBezTo>
                    <a:cubicBezTo>
                      <a:pt x="2519" y="5"/>
                      <a:pt x="2400" y="1"/>
                      <a:pt x="2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3"/>
              <p:cNvSpPr txBox="1"/>
              <p:nvPr/>
            </p:nvSpPr>
            <p:spPr>
              <a:xfrm>
                <a:off x="6819241" y="3509726"/>
                <a:ext cx="2160000" cy="442800"/>
              </a:xfrm>
              <a:prstGeom prst="rect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Microinsurance</a:t>
                </a:r>
                <a:endParaRPr sz="16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37" name="Grupo 36">
                <a:extLst>
                  <a:ext uri="{FF2B5EF4-FFF2-40B4-BE49-F238E27FC236}">
                    <a16:creationId xmlns:a16="http://schemas.microsoft.com/office/drawing/2014/main" id="{FE64F318-BD35-8847-D85F-316EFB4EF2E8}"/>
                  </a:ext>
                </a:extLst>
              </p:cNvPr>
              <p:cNvGrpSpPr/>
              <p:nvPr/>
            </p:nvGrpSpPr>
            <p:grpSpPr>
              <a:xfrm>
                <a:off x="5751755" y="3496435"/>
                <a:ext cx="750317" cy="751734"/>
                <a:chOff x="5751755" y="3496435"/>
                <a:chExt cx="750317" cy="751734"/>
              </a:xfrm>
            </p:grpSpPr>
            <p:sp>
              <p:nvSpPr>
                <p:cNvPr id="3073" name="Google Shape;3073;p33"/>
                <p:cNvSpPr/>
                <p:nvPr/>
              </p:nvSpPr>
              <p:spPr>
                <a:xfrm>
                  <a:off x="5751755" y="3496435"/>
                  <a:ext cx="750317" cy="751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0" h="21761" extrusionOk="0">
                      <a:moveTo>
                        <a:pt x="10170" y="0"/>
                      </a:moveTo>
                      <a:cubicBezTo>
                        <a:pt x="10044" y="0"/>
                        <a:pt x="9877" y="42"/>
                        <a:pt x="9730" y="63"/>
                      </a:cubicBezTo>
                      <a:cubicBezTo>
                        <a:pt x="9333" y="105"/>
                        <a:pt x="8914" y="126"/>
                        <a:pt x="8496" y="251"/>
                      </a:cubicBezTo>
                      <a:cubicBezTo>
                        <a:pt x="8287" y="314"/>
                        <a:pt x="8077" y="314"/>
                        <a:pt x="7868" y="377"/>
                      </a:cubicBezTo>
                      <a:cubicBezTo>
                        <a:pt x="7429" y="482"/>
                        <a:pt x="7031" y="649"/>
                        <a:pt x="6592" y="754"/>
                      </a:cubicBezTo>
                      <a:cubicBezTo>
                        <a:pt x="6550" y="754"/>
                        <a:pt x="6508" y="796"/>
                        <a:pt x="6466" y="796"/>
                      </a:cubicBezTo>
                      <a:cubicBezTo>
                        <a:pt x="6362" y="858"/>
                        <a:pt x="6236" y="921"/>
                        <a:pt x="6132" y="963"/>
                      </a:cubicBezTo>
                      <a:cubicBezTo>
                        <a:pt x="5964" y="1005"/>
                        <a:pt x="5818" y="1109"/>
                        <a:pt x="5629" y="1109"/>
                      </a:cubicBezTo>
                      <a:cubicBezTo>
                        <a:pt x="5625" y="1108"/>
                        <a:pt x="5619" y="1107"/>
                        <a:pt x="5614" y="1107"/>
                      </a:cubicBezTo>
                      <a:cubicBezTo>
                        <a:pt x="5545" y="1107"/>
                        <a:pt x="5412" y="1217"/>
                        <a:pt x="5316" y="1256"/>
                      </a:cubicBezTo>
                      <a:cubicBezTo>
                        <a:pt x="5044" y="1381"/>
                        <a:pt x="4792" y="1528"/>
                        <a:pt x="4541" y="1695"/>
                      </a:cubicBezTo>
                      <a:cubicBezTo>
                        <a:pt x="4248" y="1884"/>
                        <a:pt x="3935" y="2114"/>
                        <a:pt x="3642" y="2323"/>
                      </a:cubicBezTo>
                      <a:cubicBezTo>
                        <a:pt x="3474" y="2448"/>
                        <a:pt x="3328" y="2595"/>
                        <a:pt x="3160" y="2741"/>
                      </a:cubicBezTo>
                      <a:cubicBezTo>
                        <a:pt x="2993" y="2888"/>
                        <a:pt x="2847" y="3055"/>
                        <a:pt x="2679" y="3223"/>
                      </a:cubicBezTo>
                      <a:cubicBezTo>
                        <a:pt x="2491" y="3411"/>
                        <a:pt x="2386" y="3641"/>
                        <a:pt x="2198" y="3850"/>
                      </a:cubicBezTo>
                      <a:cubicBezTo>
                        <a:pt x="2114" y="3955"/>
                        <a:pt x="2010" y="4039"/>
                        <a:pt x="1926" y="4164"/>
                      </a:cubicBezTo>
                      <a:cubicBezTo>
                        <a:pt x="1717" y="4478"/>
                        <a:pt x="1549" y="4813"/>
                        <a:pt x="1361" y="5148"/>
                      </a:cubicBezTo>
                      <a:cubicBezTo>
                        <a:pt x="1173" y="5461"/>
                        <a:pt x="1026" y="5838"/>
                        <a:pt x="922" y="6194"/>
                      </a:cubicBezTo>
                      <a:cubicBezTo>
                        <a:pt x="796" y="6612"/>
                        <a:pt x="587" y="6968"/>
                        <a:pt x="503" y="7386"/>
                      </a:cubicBezTo>
                      <a:cubicBezTo>
                        <a:pt x="440" y="7617"/>
                        <a:pt x="357" y="7868"/>
                        <a:pt x="294" y="8098"/>
                      </a:cubicBezTo>
                      <a:cubicBezTo>
                        <a:pt x="210" y="8558"/>
                        <a:pt x="85" y="9018"/>
                        <a:pt x="43" y="9500"/>
                      </a:cubicBezTo>
                      <a:cubicBezTo>
                        <a:pt x="22" y="9793"/>
                        <a:pt x="1" y="10086"/>
                        <a:pt x="22" y="10379"/>
                      </a:cubicBezTo>
                      <a:cubicBezTo>
                        <a:pt x="64" y="10797"/>
                        <a:pt x="85" y="11195"/>
                        <a:pt x="85" y="11592"/>
                      </a:cubicBezTo>
                      <a:cubicBezTo>
                        <a:pt x="106" y="11780"/>
                        <a:pt x="64" y="11990"/>
                        <a:pt x="106" y="12178"/>
                      </a:cubicBezTo>
                      <a:cubicBezTo>
                        <a:pt x="168" y="12366"/>
                        <a:pt x="127" y="12575"/>
                        <a:pt x="231" y="12764"/>
                      </a:cubicBezTo>
                      <a:cubicBezTo>
                        <a:pt x="252" y="12806"/>
                        <a:pt x="252" y="12868"/>
                        <a:pt x="252" y="12910"/>
                      </a:cubicBezTo>
                      <a:cubicBezTo>
                        <a:pt x="357" y="13371"/>
                        <a:pt x="503" y="13810"/>
                        <a:pt x="650" y="14270"/>
                      </a:cubicBezTo>
                      <a:cubicBezTo>
                        <a:pt x="691" y="14417"/>
                        <a:pt x="733" y="14605"/>
                        <a:pt x="796" y="14752"/>
                      </a:cubicBezTo>
                      <a:cubicBezTo>
                        <a:pt x="859" y="14940"/>
                        <a:pt x="984" y="15086"/>
                        <a:pt x="1005" y="15275"/>
                      </a:cubicBezTo>
                      <a:cubicBezTo>
                        <a:pt x="1089" y="15651"/>
                        <a:pt x="1298" y="15965"/>
                        <a:pt x="1466" y="16300"/>
                      </a:cubicBezTo>
                      <a:cubicBezTo>
                        <a:pt x="1591" y="16572"/>
                        <a:pt x="1738" y="16844"/>
                        <a:pt x="1926" y="17095"/>
                      </a:cubicBezTo>
                      <a:cubicBezTo>
                        <a:pt x="2114" y="17388"/>
                        <a:pt x="2282" y="17681"/>
                        <a:pt x="2533" y="17932"/>
                      </a:cubicBezTo>
                      <a:cubicBezTo>
                        <a:pt x="2847" y="18288"/>
                        <a:pt x="3223" y="18601"/>
                        <a:pt x="3579" y="18936"/>
                      </a:cubicBezTo>
                      <a:cubicBezTo>
                        <a:pt x="3914" y="19271"/>
                        <a:pt x="4311" y="19564"/>
                        <a:pt x="4709" y="19836"/>
                      </a:cubicBezTo>
                      <a:cubicBezTo>
                        <a:pt x="5357" y="20275"/>
                        <a:pt x="6069" y="20568"/>
                        <a:pt x="6780" y="20882"/>
                      </a:cubicBezTo>
                      <a:cubicBezTo>
                        <a:pt x="6969" y="20966"/>
                        <a:pt x="7157" y="21029"/>
                        <a:pt x="7324" y="21133"/>
                      </a:cubicBezTo>
                      <a:cubicBezTo>
                        <a:pt x="7596" y="21301"/>
                        <a:pt x="7889" y="21363"/>
                        <a:pt x="8182" y="21426"/>
                      </a:cubicBezTo>
                      <a:cubicBezTo>
                        <a:pt x="8454" y="21489"/>
                        <a:pt x="8747" y="21573"/>
                        <a:pt x="9040" y="21594"/>
                      </a:cubicBezTo>
                      <a:cubicBezTo>
                        <a:pt x="9396" y="21635"/>
                        <a:pt x="9730" y="21677"/>
                        <a:pt x="10065" y="21761"/>
                      </a:cubicBezTo>
                      <a:cubicBezTo>
                        <a:pt x="10155" y="21761"/>
                        <a:pt x="10198" y="21715"/>
                        <a:pt x="10262" y="21715"/>
                      </a:cubicBezTo>
                      <a:cubicBezTo>
                        <a:pt x="10272" y="21715"/>
                        <a:pt x="10283" y="21716"/>
                        <a:pt x="10295" y="21719"/>
                      </a:cubicBezTo>
                      <a:cubicBezTo>
                        <a:pt x="10505" y="21761"/>
                        <a:pt x="10714" y="21761"/>
                        <a:pt x="10923" y="21761"/>
                      </a:cubicBezTo>
                      <a:cubicBezTo>
                        <a:pt x="11342" y="21761"/>
                        <a:pt x="11760" y="21719"/>
                        <a:pt x="12179" y="21698"/>
                      </a:cubicBezTo>
                      <a:cubicBezTo>
                        <a:pt x="12234" y="21698"/>
                        <a:pt x="12290" y="21707"/>
                        <a:pt x="12346" y="21707"/>
                      </a:cubicBezTo>
                      <a:cubicBezTo>
                        <a:pt x="12374" y="21707"/>
                        <a:pt x="12402" y="21705"/>
                        <a:pt x="12430" y="21698"/>
                      </a:cubicBezTo>
                      <a:cubicBezTo>
                        <a:pt x="12806" y="21614"/>
                        <a:pt x="13183" y="21552"/>
                        <a:pt x="13559" y="21447"/>
                      </a:cubicBezTo>
                      <a:cubicBezTo>
                        <a:pt x="13811" y="21384"/>
                        <a:pt x="14062" y="21322"/>
                        <a:pt x="14292" y="21238"/>
                      </a:cubicBezTo>
                      <a:cubicBezTo>
                        <a:pt x="14501" y="21133"/>
                        <a:pt x="14731" y="21091"/>
                        <a:pt x="14920" y="20945"/>
                      </a:cubicBezTo>
                      <a:cubicBezTo>
                        <a:pt x="15087" y="20840"/>
                        <a:pt x="15317" y="20840"/>
                        <a:pt x="15464" y="20736"/>
                      </a:cubicBezTo>
                      <a:cubicBezTo>
                        <a:pt x="15715" y="20589"/>
                        <a:pt x="16008" y="20506"/>
                        <a:pt x="16217" y="20317"/>
                      </a:cubicBezTo>
                      <a:cubicBezTo>
                        <a:pt x="16342" y="20213"/>
                        <a:pt x="16489" y="20108"/>
                        <a:pt x="16614" y="20045"/>
                      </a:cubicBezTo>
                      <a:cubicBezTo>
                        <a:pt x="16740" y="19982"/>
                        <a:pt x="16824" y="19857"/>
                        <a:pt x="16928" y="19815"/>
                      </a:cubicBezTo>
                      <a:cubicBezTo>
                        <a:pt x="17054" y="19794"/>
                        <a:pt x="17158" y="19731"/>
                        <a:pt x="17221" y="19669"/>
                      </a:cubicBezTo>
                      <a:cubicBezTo>
                        <a:pt x="17472" y="19376"/>
                        <a:pt x="17807" y="19187"/>
                        <a:pt x="18058" y="18894"/>
                      </a:cubicBezTo>
                      <a:cubicBezTo>
                        <a:pt x="18184" y="18748"/>
                        <a:pt x="18351" y="18643"/>
                        <a:pt x="18477" y="18476"/>
                      </a:cubicBezTo>
                      <a:cubicBezTo>
                        <a:pt x="18602" y="18309"/>
                        <a:pt x="18769" y="18162"/>
                        <a:pt x="18916" y="17995"/>
                      </a:cubicBezTo>
                      <a:cubicBezTo>
                        <a:pt x="19125" y="17765"/>
                        <a:pt x="19293" y="17513"/>
                        <a:pt x="19481" y="17262"/>
                      </a:cubicBezTo>
                      <a:cubicBezTo>
                        <a:pt x="19627" y="17074"/>
                        <a:pt x="19774" y="16865"/>
                        <a:pt x="19899" y="16656"/>
                      </a:cubicBezTo>
                      <a:cubicBezTo>
                        <a:pt x="20046" y="16405"/>
                        <a:pt x="20171" y="16153"/>
                        <a:pt x="20318" y="15923"/>
                      </a:cubicBezTo>
                      <a:cubicBezTo>
                        <a:pt x="20443" y="15714"/>
                        <a:pt x="20527" y="15505"/>
                        <a:pt x="20611" y="15296"/>
                      </a:cubicBezTo>
                      <a:cubicBezTo>
                        <a:pt x="20820" y="14835"/>
                        <a:pt x="20987" y="14375"/>
                        <a:pt x="21155" y="13894"/>
                      </a:cubicBezTo>
                      <a:cubicBezTo>
                        <a:pt x="21280" y="13538"/>
                        <a:pt x="21385" y="13182"/>
                        <a:pt x="21427" y="12806"/>
                      </a:cubicBezTo>
                      <a:cubicBezTo>
                        <a:pt x="21448" y="12743"/>
                        <a:pt x="21427" y="12659"/>
                        <a:pt x="21448" y="12596"/>
                      </a:cubicBezTo>
                      <a:cubicBezTo>
                        <a:pt x="21510" y="12429"/>
                        <a:pt x="21594" y="12241"/>
                        <a:pt x="21573" y="12052"/>
                      </a:cubicBezTo>
                      <a:cubicBezTo>
                        <a:pt x="21552" y="11780"/>
                        <a:pt x="21678" y="11529"/>
                        <a:pt x="21594" y="11257"/>
                      </a:cubicBezTo>
                      <a:cubicBezTo>
                        <a:pt x="21552" y="11174"/>
                        <a:pt x="21720" y="11195"/>
                        <a:pt x="21657" y="11090"/>
                      </a:cubicBezTo>
                      <a:cubicBezTo>
                        <a:pt x="21594" y="10985"/>
                        <a:pt x="21657" y="10860"/>
                        <a:pt x="21657" y="10755"/>
                      </a:cubicBezTo>
                      <a:cubicBezTo>
                        <a:pt x="21678" y="10399"/>
                        <a:pt x="21657" y="10044"/>
                        <a:pt x="21657" y="9688"/>
                      </a:cubicBezTo>
                      <a:cubicBezTo>
                        <a:pt x="21657" y="9583"/>
                        <a:pt x="21720" y="9500"/>
                        <a:pt x="21699" y="9395"/>
                      </a:cubicBezTo>
                      <a:cubicBezTo>
                        <a:pt x="21552" y="8914"/>
                        <a:pt x="21490" y="8412"/>
                        <a:pt x="21364" y="7930"/>
                      </a:cubicBezTo>
                      <a:cubicBezTo>
                        <a:pt x="21238" y="7512"/>
                        <a:pt x="21071" y="7114"/>
                        <a:pt x="20946" y="6717"/>
                      </a:cubicBezTo>
                      <a:cubicBezTo>
                        <a:pt x="20883" y="6508"/>
                        <a:pt x="20757" y="6319"/>
                        <a:pt x="20715" y="6110"/>
                      </a:cubicBezTo>
                      <a:cubicBezTo>
                        <a:pt x="20632" y="5817"/>
                        <a:pt x="20422" y="5587"/>
                        <a:pt x="20297" y="5294"/>
                      </a:cubicBezTo>
                      <a:cubicBezTo>
                        <a:pt x="20234" y="5106"/>
                        <a:pt x="20088" y="4917"/>
                        <a:pt x="19962" y="4708"/>
                      </a:cubicBezTo>
                      <a:cubicBezTo>
                        <a:pt x="19857" y="4541"/>
                        <a:pt x="19774" y="4332"/>
                        <a:pt x="19627" y="4185"/>
                      </a:cubicBezTo>
                      <a:cubicBezTo>
                        <a:pt x="19460" y="3997"/>
                        <a:pt x="19376" y="3767"/>
                        <a:pt x="19188" y="3599"/>
                      </a:cubicBezTo>
                      <a:cubicBezTo>
                        <a:pt x="19062" y="3453"/>
                        <a:pt x="18979" y="3264"/>
                        <a:pt x="18874" y="3118"/>
                      </a:cubicBezTo>
                      <a:cubicBezTo>
                        <a:pt x="18707" y="2930"/>
                        <a:pt x="18539" y="2741"/>
                        <a:pt x="18372" y="2553"/>
                      </a:cubicBezTo>
                      <a:cubicBezTo>
                        <a:pt x="18163" y="2323"/>
                        <a:pt x="17933" y="2114"/>
                        <a:pt x="17681" y="1946"/>
                      </a:cubicBezTo>
                      <a:cubicBezTo>
                        <a:pt x="17409" y="1758"/>
                        <a:pt x="17137" y="1570"/>
                        <a:pt x="16865" y="1381"/>
                      </a:cubicBezTo>
                      <a:cubicBezTo>
                        <a:pt x="16677" y="1235"/>
                        <a:pt x="16468" y="1151"/>
                        <a:pt x="16259" y="1047"/>
                      </a:cubicBezTo>
                      <a:cubicBezTo>
                        <a:pt x="16070" y="942"/>
                        <a:pt x="15840" y="879"/>
                        <a:pt x="15631" y="796"/>
                      </a:cubicBezTo>
                      <a:cubicBezTo>
                        <a:pt x="15359" y="691"/>
                        <a:pt x="15045" y="628"/>
                        <a:pt x="14773" y="544"/>
                      </a:cubicBezTo>
                      <a:cubicBezTo>
                        <a:pt x="14648" y="523"/>
                        <a:pt x="14564" y="461"/>
                        <a:pt x="14438" y="440"/>
                      </a:cubicBezTo>
                      <a:cubicBezTo>
                        <a:pt x="14166" y="398"/>
                        <a:pt x="13915" y="314"/>
                        <a:pt x="13622" y="272"/>
                      </a:cubicBezTo>
                      <a:cubicBezTo>
                        <a:pt x="13329" y="231"/>
                        <a:pt x="13015" y="168"/>
                        <a:pt x="12723" y="147"/>
                      </a:cubicBezTo>
                      <a:cubicBezTo>
                        <a:pt x="12534" y="126"/>
                        <a:pt x="12346" y="105"/>
                        <a:pt x="12158" y="84"/>
                      </a:cubicBezTo>
                      <a:cubicBezTo>
                        <a:pt x="12063" y="63"/>
                        <a:pt x="11969" y="58"/>
                        <a:pt x="11878" y="58"/>
                      </a:cubicBezTo>
                      <a:cubicBezTo>
                        <a:pt x="11786" y="58"/>
                        <a:pt x="11697" y="63"/>
                        <a:pt x="11614" y="63"/>
                      </a:cubicBezTo>
                      <a:cubicBezTo>
                        <a:pt x="11363" y="63"/>
                        <a:pt x="11111" y="21"/>
                        <a:pt x="108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8" name="Google Shape;3100;p33">
                  <a:extLst>
                    <a:ext uri="{FF2B5EF4-FFF2-40B4-BE49-F238E27FC236}">
                      <a16:creationId xmlns:a16="http://schemas.microsoft.com/office/drawing/2014/main" id="{BA8E4548-5A93-CE6A-0F8B-2E21E44818F5}"/>
                    </a:ext>
                  </a:extLst>
                </p:cNvPr>
                <p:cNvGrpSpPr/>
                <p:nvPr/>
              </p:nvGrpSpPr>
              <p:grpSpPr>
                <a:xfrm flipH="1">
                  <a:off x="6141942" y="3625540"/>
                  <a:ext cx="250932" cy="528159"/>
                  <a:chOff x="5971624" y="4677850"/>
                  <a:chExt cx="255898" cy="594231"/>
                </a:xfrm>
              </p:grpSpPr>
              <p:sp>
                <p:nvSpPr>
                  <p:cNvPr id="19" name="Google Shape;3101;p33">
                    <a:extLst>
                      <a:ext uri="{FF2B5EF4-FFF2-40B4-BE49-F238E27FC236}">
                        <a16:creationId xmlns:a16="http://schemas.microsoft.com/office/drawing/2014/main" id="{CA04C6C7-90F1-67A9-AA85-5C1EAF3BAD9A}"/>
                      </a:ext>
                    </a:extLst>
                  </p:cNvPr>
                  <p:cNvSpPr/>
                  <p:nvPr/>
                </p:nvSpPr>
                <p:spPr>
                  <a:xfrm>
                    <a:off x="6002888" y="4708241"/>
                    <a:ext cx="92995" cy="925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9" h="4458" extrusionOk="0">
                        <a:moveTo>
                          <a:pt x="2240" y="1"/>
                        </a:moveTo>
                        <a:cubicBezTo>
                          <a:pt x="1005" y="1"/>
                          <a:pt x="1" y="1005"/>
                          <a:pt x="1" y="2240"/>
                        </a:cubicBezTo>
                        <a:cubicBezTo>
                          <a:pt x="1" y="3474"/>
                          <a:pt x="1005" y="4458"/>
                          <a:pt x="2240" y="4458"/>
                        </a:cubicBezTo>
                        <a:cubicBezTo>
                          <a:pt x="3474" y="4458"/>
                          <a:pt x="4479" y="3474"/>
                          <a:pt x="4479" y="2240"/>
                        </a:cubicBezTo>
                        <a:cubicBezTo>
                          <a:pt x="4479" y="1005"/>
                          <a:pt x="3474" y="1"/>
                          <a:pt x="2240" y="1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3102;p33">
                    <a:extLst>
                      <a:ext uri="{FF2B5EF4-FFF2-40B4-BE49-F238E27FC236}">
                        <a16:creationId xmlns:a16="http://schemas.microsoft.com/office/drawing/2014/main" id="{1A324B4A-37F4-3A98-CEFB-CC216E3E06B7}"/>
                      </a:ext>
                    </a:extLst>
                  </p:cNvPr>
                  <p:cNvSpPr/>
                  <p:nvPr/>
                </p:nvSpPr>
                <p:spPr>
                  <a:xfrm>
                    <a:off x="6133629" y="4677850"/>
                    <a:ext cx="60855" cy="60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1" h="2930" extrusionOk="0">
                        <a:moveTo>
                          <a:pt x="1486" y="0"/>
                        </a:moveTo>
                        <a:cubicBezTo>
                          <a:pt x="670" y="0"/>
                          <a:pt x="1" y="670"/>
                          <a:pt x="22" y="1465"/>
                        </a:cubicBezTo>
                        <a:cubicBezTo>
                          <a:pt x="22" y="2281"/>
                          <a:pt x="670" y="2930"/>
                          <a:pt x="1486" y="2930"/>
                        </a:cubicBezTo>
                        <a:cubicBezTo>
                          <a:pt x="2282" y="2930"/>
                          <a:pt x="2930" y="2281"/>
                          <a:pt x="2930" y="1465"/>
                        </a:cubicBezTo>
                        <a:cubicBezTo>
                          <a:pt x="2930" y="670"/>
                          <a:pt x="2282" y="0"/>
                          <a:pt x="1486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" name="Google Shape;3103;p33">
                    <a:extLst>
                      <a:ext uri="{FF2B5EF4-FFF2-40B4-BE49-F238E27FC236}">
                        <a16:creationId xmlns:a16="http://schemas.microsoft.com/office/drawing/2014/main" id="{B42A31F6-7CA5-F9BC-4A62-82CA64F479F0}"/>
                      </a:ext>
                    </a:extLst>
                  </p:cNvPr>
                  <p:cNvSpPr/>
                  <p:nvPr/>
                </p:nvSpPr>
                <p:spPr>
                  <a:xfrm>
                    <a:off x="5971624" y="4731554"/>
                    <a:ext cx="255898" cy="5405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5" h="26037" extrusionOk="0">
                        <a:moveTo>
                          <a:pt x="11136" y="0"/>
                        </a:moveTo>
                        <a:cubicBezTo>
                          <a:pt x="11073" y="0"/>
                          <a:pt x="11014" y="11"/>
                          <a:pt x="10964" y="29"/>
                        </a:cubicBezTo>
                        <a:cubicBezTo>
                          <a:pt x="10797" y="92"/>
                          <a:pt x="10211" y="343"/>
                          <a:pt x="10127" y="405"/>
                        </a:cubicBezTo>
                        <a:cubicBezTo>
                          <a:pt x="9876" y="594"/>
                          <a:pt x="9793" y="887"/>
                          <a:pt x="9730" y="970"/>
                        </a:cubicBezTo>
                        <a:cubicBezTo>
                          <a:pt x="9479" y="1472"/>
                          <a:pt x="9337" y="1607"/>
                          <a:pt x="9056" y="1607"/>
                        </a:cubicBezTo>
                        <a:cubicBezTo>
                          <a:pt x="8891" y="1607"/>
                          <a:pt x="8679" y="1561"/>
                          <a:pt x="8370" y="1514"/>
                        </a:cubicBezTo>
                        <a:cubicBezTo>
                          <a:pt x="8328" y="1514"/>
                          <a:pt x="8268" y="1505"/>
                          <a:pt x="8219" y="1505"/>
                        </a:cubicBezTo>
                        <a:cubicBezTo>
                          <a:pt x="8195" y="1505"/>
                          <a:pt x="8175" y="1507"/>
                          <a:pt x="8161" y="1514"/>
                        </a:cubicBezTo>
                        <a:cubicBezTo>
                          <a:pt x="7910" y="1577"/>
                          <a:pt x="7847" y="1828"/>
                          <a:pt x="7826" y="1975"/>
                        </a:cubicBezTo>
                        <a:cubicBezTo>
                          <a:pt x="7805" y="2037"/>
                          <a:pt x="7826" y="2142"/>
                          <a:pt x="7847" y="2184"/>
                        </a:cubicBezTo>
                        <a:cubicBezTo>
                          <a:pt x="7910" y="2351"/>
                          <a:pt x="8119" y="2644"/>
                          <a:pt x="8893" y="2707"/>
                        </a:cubicBezTo>
                        <a:lnTo>
                          <a:pt x="7324" y="4611"/>
                        </a:lnTo>
                        <a:lnTo>
                          <a:pt x="5524" y="4297"/>
                        </a:lnTo>
                        <a:lnTo>
                          <a:pt x="5482" y="4276"/>
                        </a:lnTo>
                        <a:lnTo>
                          <a:pt x="5399" y="4276"/>
                        </a:lnTo>
                        <a:lnTo>
                          <a:pt x="2323" y="3711"/>
                        </a:lnTo>
                        <a:cubicBezTo>
                          <a:pt x="2287" y="3703"/>
                          <a:pt x="2252" y="3699"/>
                          <a:pt x="2218" y="3699"/>
                        </a:cubicBezTo>
                        <a:cubicBezTo>
                          <a:pt x="1989" y="3699"/>
                          <a:pt x="1794" y="3872"/>
                          <a:pt x="1758" y="4109"/>
                        </a:cubicBezTo>
                        <a:lnTo>
                          <a:pt x="168" y="12813"/>
                        </a:lnTo>
                        <a:cubicBezTo>
                          <a:pt x="0" y="14089"/>
                          <a:pt x="712" y="14382"/>
                          <a:pt x="963" y="14424"/>
                        </a:cubicBezTo>
                        <a:lnTo>
                          <a:pt x="2260" y="14654"/>
                        </a:lnTo>
                        <a:lnTo>
                          <a:pt x="2846" y="16789"/>
                        </a:lnTo>
                        <a:lnTo>
                          <a:pt x="2051" y="24740"/>
                        </a:lnTo>
                        <a:cubicBezTo>
                          <a:pt x="1967" y="25388"/>
                          <a:pt x="2448" y="25974"/>
                          <a:pt x="3097" y="26037"/>
                        </a:cubicBezTo>
                        <a:lnTo>
                          <a:pt x="3223" y="26037"/>
                        </a:lnTo>
                        <a:cubicBezTo>
                          <a:pt x="3829" y="26037"/>
                          <a:pt x="4352" y="25576"/>
                          <a:pt x="4415" y="24970"/>
                        </a:cubicBezTo>
                        <a:lnTo>
                          <a:pt x="4457" y="24530"/>
                        </a:lnTo>
                        <a:lnTo>
                          <a:pt x="5231" y="16809"/>
                        </a:lnTo>
                        <a:cubicBezTo>
                          <a:pt x="5252" y="16663"/>
                          <a:pt x="5231" y="16517"/>
                          <a:pt x="5210" y="16370"/>
                        </a:cubicBezTo>
                        <a:lnTo>
                          <a:pt x="4352" y="13357"/>
                        </a:lnTo>
                        <a:lnTo>
                          <a:pt x="5273" y="8398"/>
                        </a:lnTo>
                        <a:lnTo>
                          <a:pt x="5775" y="6745"/>
                        </a:lnTo>
                        <a:lnTo>
                          <a:pt x="7679" y="7080"/>
                        </a:lnTo>
                        <a:lnTo>
                          <a:pt x="7721" y="7080"/>
                        </a:lnTo>
                        <a:cubicBezTo>
                          <a:pt x="7763" y="7080"/>
                          <a:pt x="7826" y="7101"/>
                          <a:pt x="7868" y="7101"/>
                        </a:cubicBezTo>
                        <a:cubicBezTo>
                          <a:pt x="8265" y="7101"/>
                          <a:pt x="8642" y="6913"/>
                          <a:pt x="8851" y="6578"/>
                        </a:cubicBezTo>
                        <a:lnTo>
                          <a:pt x="9562" y="5678"/>
                        </a:lnTo>
                        <a:cubicBezTo>
                          <a:pt x="9562" y="5678"/>
                          <a:pt x="9562" y="5699"/>
                          <a:pt x="9583" y="5720"/>
                        </a:cubicBezTo>
                        <a:cubicBezTo>
                          <a:pt x="9583" y="5971"/>
                          <a:pt x="9562" y="6682"/>
                          <a:pt x="9583" y="7164"/>
                        </a:cubicBezTo>
                        <a:cubicBezTo>
                          <a:pt x="9604" y="7666"/>
                          <a:pt x="9814" y="7938"/>
                          <a:pt x="10295" y="7938"/>
                        </a:cubicBezTo>
                        <a:cubicBezTo>
                          <a:pt x="10839" y="7938"/>
                          <a:pt x="11048" y="7624"/>
                          <a:pt x="11069" y="7164"/>
                        </a:cubicBezTo>
                        <a:cubicBezTo>
                          <a:pt x="11069" y="6745"/>
                          <a:pt x="11048" y="6159"/>
                          <a:pt x="11048" y="5971"/>
                        </a:cubicBezTo>
                        <a:cubicBezTo>
                          <a:pt x="11048" y="5030"/>
                          <a:pt x="12324" y="4757"/>
                          <a:pt x="12115" y="3105"/>
                        </a:cubicBezTo>
                        <a:cubicBezTo>
                          <a:pt x="12031" y="2289"/>
                          <a:pt x="11843" y="1138"/>
                          <a:pt x="11718" y="510"/>
                        </a:cubicBezTo>
                        <a:cubicBezTo>
                          <a:pt x="11636" y="133"/>
                          <a:pt x="11362" y="0"/>
                          <a:pt x="11136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pic>
              <p:nvPicPr>
                <p:cNvPr id="22" name="Gráfico 21" descr="Mujer con bastón con relleno sólido">
                  <a:extLst>
                    <a:ext uri="{FF2B5EF4-FFF2-40B4-BE49-F238E27FC236}">
                      <a16:creationId xmlns:a16="http://schemas.microsoft.com/office/drawing/2014/main" id="{BD97DA39-E0E4-30D2-FD1C-634716C715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1755" y="3585829"/>
                  <a:ext cx="560388" cy="560388"/>
                </a:xfrm>
                <a:prstGeom prst="rect">
                  <a:avLst/>
                </a:prstGeom>
              </p:spPr>
            </p:pic>
          </p:grp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5ED38FC3-3082-AFDB-0DFC-980A116A6FE4}"/>
                  </a:ext>
                </a:extLst>
              </p:cNvPr>
              <p:cNvSpPr txBox="1"/>
              <p:nvPr/>
            </p:nvSpPr>
            <p:spPr>
              <a:xfrm>
                <a:off x="6636019" y="4057143"/>
                <a:ext cx="2411330" cy="354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171450" indent="-171450" algn="just">
                  <a:lnSpc>
                    <a:spcPts val="1000"/>
                  </a:lnSpc>
                  <a:spcAft>
                    <a:spcPts val="1600"/>
                  </a:spcAft>
                  <a:buFont typeface="Arial" panose="020B0604020202020204" pitchFamily="34" charset="0"/>
                  <a:buChar char="•"/>
                  <a:defRPr sz="1100">
                    <a:latin typeface="Fira Sans" panose="020B0503050000020004" pitchFamily="34" charset="0"/>
                    <a:ea typeface="Roboto"/>
                    <a:cs typeface="Roboto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dirty="0"/>
                  <a:t>Vulnerable group to risks: accidents, illness, death and natural disasters lose all their capital.</a:t>
                </a: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C7225C0D-9277-9A72-C7FC-9C9E877AFA70}"/>
                </a:ext>
              </a:extLst>
            </p:cNvPr>
            <p:cNvGrpSpPr/>
            <p:nvPr/>
          </p:nvGrpSpPr>
          <p:grpSpPr>
            <a:xfrm>
              <a:off x="4983025" y="2924214"/>
              <a:ext cx="202434" cy="200188"/>
              <a:chOff x="6238224" y="2922135"/>
              <a:chExt cx="202434" cy="200188"/>
            </a:xfrm>
          </p:grpSpPr>
          <p:sp>
            <p:nvSpPr>
              <p:cNvPr id="3077" name="Google Shape;3077;p33"/>
              <p:cNvSpPr/>
              <p:nvPr/>
            </p:nvSpPr>
            <p:spPr>
              <a:xfrm>
                <a:off x="6238224" y="2922135"/>
                <a:ext cx="202434" cy="200188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5795" extrusionOk="0">
                    <a:moveTo>
                      <a:pt x="2888" y="566"/>
                    </a:moveTo>
                    <a:cubicBezTo>
                      <a:pt x="2930" y="566"/>
                      <a:pt x="2951" y="587"/>
                      <a:pt x="2972" y="587"/>
                    </a:cubicBezTo>
                    <a:cubicBezTo>
                      <a:pt x="3034" y="578"/>
                      <a:pt x="3097" y="574"/>
                      <a:pt x="3159" y="574"/>
                    </a:cubicBezTo>
                    <a:cubicBezTo>
                      <a:pt x="3895" y="574"/>
                      <a:pt x="4632" y="1123"/>
                      <a:pt x="4960" y="1779"/>
                    </a:cubicBezTo>
                    <a:cubicBezTo>
                      <a:pt x="5211" y="2344"/>
                      <a:pt x="5253" y="2909"/>
                      <a:pt x="5127" y="3453"/>
                    </a:cubicBezTo>
                    <a:cubicBezTo>
                      <a:pt x="5064" y="3788"/>
                      <a:pt x="4918" y="4102"/>
                      <a:pt x="4688" y="4416"/>
                    </a:cubicBezTo>
                    <a:cubicBezTo>
                      <a:pt x="4228" y="5022"/>
                      <a:pt x="3621" y="5127"/>
                      <a:pt x="2972" y="5253"/>
                    </a:cubicBezTo>
                    <a:cubicBezTo>
                      <a:pt x="2887" y="5266"/>
                      <a:pt x="2805" y="5272"/>
                      <a:pt x="2725" y="5272"/>
                    </a:cubicBezTo>
                    <a:cubicBezTo>
                      <a:pt x="2175" y="5272"/>
                      <a:pt x="1734" y="4977"/>
                      <a:pt x="1277" y="4667"/>
                    </a:cubicBezTo>
                    <a:cubicBezTo>
                      <a:pt x="691" y="4269"/>
                      <a:pt x="524" y="3725"/>
                      <a:pt x="503" y="3139"/>
                    </a:cubicBezTo>
                    <a:cubicBezTo>
                      <a:pt x="482" y="2491"/>
                      <a:pt x="754" y="1905"/>
                      <a:pt x="1235" y="1444"/>
                    </a:cubicBezTo>
                    <a:cubicBezTo>
                      <a:pt x="1382" y="1298"/>
                      <a:pt x="1528" y="1131"/>
                      <a:pt x="1675" y="1005"/>
                    </a:cubicBezTo>
                    <a:cubicBezTo>
                      <a:pt x="2031" y="754"/>
                      <a:pt x="2449" y="607"/>
                      <a:pt x="2888" y="566"/>
                    </a:cubicBezTo>
                    <a:close/>
                    <a:moveTo>
                      <a:pt x="2992" y="0"/>
                    </a:moveTo>
                    <a:cubicBezTo>
                      <a:pt x="2296" y="0"/>
                      <a:pt x="1593" y="33"/>
                      <a:pt x="1089" y="649"/>
                    </a:cubicBezTo>
                    <a:cubicBezTo>
                      <a:pt x="984" y="754"/>
                      <a:pt x="775" y="691"/>
                      <a:pt x="754" y="879"/>
                    </a:cubicBezTo>
                    <a:cubicBezTo>
                      <a:pt x="691" y="1214"/>
                      <a:pt x="378" y="1403"/>
                      <a:pt x="273" y="1737"/>
                    </a:cubicBezTo>
                    <a:cubicBezTo>
                      <a:pt x="189" y="2030"/>
                      <a:pt x="85" y="2323"/>
                      <a:pt x="43" y="2616"/>
                    </a:cubicBezTo>
                    <a:cubicBezTo>
                      <a:pt x="1" y="2909"/>
                      <a:pt x="64" y="3202"/>
                      <a:pt x="64" y="3495"/>
                    </a:cubicBezTo>
                    <a:cubicBezTo>
                      <a:pt x="147" y="3725"/>
                      <a:pt x="189" y="3976"/>
                      <a:pt x="252" y="4206"/>
                    </a:cubicBezTo>
                    <a:cubicBezTo>
                      <a:pt x="357" y="4583"/>
                      <a:pt x="608" y="4813"/>
                      <a:pt x="859" y="5043"/>
                    </a:cubicBezTo>
                    <a:cubicBezTo>
                      <a:pt x="1047" y="5211"/>
                      <a:pt x="1256" y="5378"/>
                      <a:pt x="1528" y="5483"/>
                    </a:cubicBezTo>
                    <a:cubicBezTo>
                      <a:pt x="1855" y="5610"/>
                      <a:pt x="2182" y="5721"/>
                      <a:pt x="2536" y="5721"/>
                    </a:cubicBezTo>
                    <a:cubicBezTo>
                      <a:pt x="2590" y="5721"/>
                      <a:pt x="2645" y="5718"/>
                      <a:pt x="2700" y="5713"/>
                    </a:cubicBezTo>
                    <a:cubicBezTo>
                      <a:pt x="2728" y="5713"/>
                      <a:pt x="2765" y="5694"/>
                      <a:pt x="2799" y="5694"/>
                    </a:cubicBezTo>
                    <a:cubicBezTo>
                      <a:pt x="2816" y="5694"/>
                      <a:pt x="2833" y="5699"/>
                      <a:pt x="2847" y="5713"/>
                    </a:cubicBezTo>
                    <a:cubicBezTo>
                      <a:pt x="2949" y="5773"/>
                      <a:pt x="3059" y="5794"/>
                      <a:pt x="3168" y="5794"/>
                    </a:cubicBezTo>
                    <a:cubicBezTo>
                      <a:pt x="3324" y="5794"/>
                      <a:pt x="3476" y="5750"/>
                      <a:pt x="3600" y="5713"/>
                    </a:cubicBezTo>
                    <a:cubicBezTo>
                      <a:pt x="4144" y="5566"/>
                      <a:pt x="4667" y="5315"/>
                      <a:pt x="5085" y="4897"/>
                    </a:cubicBezTo>
                    <a:cubicBezTo>
                      <a:pt x="5441" y="4541"/>
                      <a:pt x="5588" y="4102"/>
                      <a:pt x="5713" y="3662"/>
                    </a:cubicBezTo>
                    <a:cubicBezTo>
                      <a:pt x="5839" y="3223"/>
                      <a:pt x="5860" y="2763"/>
                      <a:pt x="5776" y="2281"/>
                    </a:cubicBezTo>
                    <a:cubicBezTo>
                      <a:pt x="5671" y="1591"/>
                      <a:pt x="5378" y="1068"/>
                      <a:pt x="4813" y="691"/>
                    </a:cubicBezTo>
                    <a:cubicBezTo>
                      <a:pt x="4332" y="356"/>
                      <a:pt x="3809" y="22"/>
                      <a:pt x="3244" y="1"/>
                    </a:cubicBezTo>
                    <a:cubicBezTo>
                      <a:pt x="3160" y="1"/>
                      <a:pt x="3076" y="0"/>
                      <a:pt x="2992" y="0"/>
                    </a:cubicBezTo>
                    <a:close/>
                  </a:path>
                </a:pathLst>
              </a:custGeom>
              <a:solidFill>
                <a:srgbClr val="222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3"/>
              <p:cNvSpPr/>
              <p:nvPr/>
            </p:nvSpPr>
            <p:spPr>
              <a:xfrm>
                <a:off x="6257034" y="2940928"/>
                <a:ext cx="164814" cy="162603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707" extrusionOk="0">
                    <a:moveTo>
                      <a:pt x="2406" y="1"/>
                    </a:moveTo>
                    <a:cubicBezTo>
                      <a:pt x="1967" y="42"/>
                      <a:pt x="1549" y="189"/>
                      <a:pt x="1193" y="440"/>
                    </a:cubicBezTo>
                    <a:cubicBezTo>
                      <a:pt x="1046" y="566"/>
                      <a:pt x="900" y="733"/>
                      <a:pt x="753" y="879"/>
                    </a:cubicBezTo>
                    <a:cubicBezTo>
                      <a:pt x="272" y="1340"/>
                      <a:pt x="0" y="1926"/>
                      <a:pt x="21" y="2574"/>
                    </a:cubicBezTo>
                    <a:cubicBezTo>
                      <a:pt x="42" y="3160"/>
                      <a:pt x="209" y="3704"/>
                      <a:pt x="795" y="4102"/>
                    </a:cubicBezTo>
                    <a:cubicBezTo>
                      <a:pt x="1252" y="4412"/>
                      <a:pt x="1693" y="4707"/>
                      <a:pt x="2243" y="4707"/>
                    </a:cubicBezTo>
                    <a:cubicBezTo>
                      <a:pt x="2323" y="4707"/>
                      <a:pt x="2405" y="4701"/>
                      <a:pt x="2490" y="4688"/>
                    </a:cubicBezTo>
                    <a:cubicBezTo>
                      <a:pt x="3139" y="4562"/>
                      <a:pt x="3746" y="4457"/>
                      <a:pt x="4206" y="3851"/>
                    </a:cubicBezTo>
                    <a:cubicBezTo>
                      <a:pt x="4436" y="3537"/>
                      <a:pt x="4582" y="3223"/>
                      <a:pt x="4645" y="2888"/>
                    </a:cubicBezTo>
                    <a:cubicBezTo>
                      <a:pt x="4771" y="2344"/>
                      <a:pt x="4729" y="1779"/>
                      <a:pt x="4478" y="1214"/>
                    </a:cubicBezTo>
                    <a:cubicBezTo>
                      <a:pt x="4150" y="558"/>
                      <a:pt x="3413" y="9"/>
                      <a:pt x="2677" y="9"/>
                    </a:cubicBezTo>
                    <a:cubicBezTo>
                      <a:pt x="2615" y="9"/>
                      <a:pt x="2552" y="13"/>
                      <a:pt x="2490" y="22"/>
                    </a:cubicBezTo>
                    <a:cubicBezTo>
                      <a:pt x="2469" y="22"/>
                      <a:pt x="2448" y="1"/>
                      <a:pt x="24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80BC3AC1-919E-FDB1-40E3-E556F94BECCA}"/>
              </a:ext>
            </a:extLst>
          </p:cNvPr>
          <p:cNvGrpSpPr/>
          <p:nvPr/>
        </p:nvGrpSpPr>
        <p:grpSpPr>
          <a:xfrm>
            <a:off x="405026" y="2962084"/>
            <a:ext cx="3912013" cy="1362183"/>
            <a:chOff x="405026" y="2962084"/>
            <a:chExt cx="3912013" cy="1362183"/>
          </a:xfrm>
        </p:grpSpPr>
        <p:sp>
          <p:nvSpPr>
            <p:cNvPr id="3091" name="Google Shape;3091;p33"/>
            <p:cNvSpPr/>
            <p:nvPr/>
          </p:nvSpPr>
          <p:spPr>
            <a:xfrm rot="1768343">
              <a:off x="3656289" y="3082559"/>
              <a:ext cx="399029" cy="616836"/>
            </a:xfrm>
            <a:custGeom>
              <a:avLst/>
              <a:gdLst/>
              <a:ahLst/>
              <a:cxnLst/>
              <a:rect l="l" t="t" r="r" b="b"/>
              <a:pathLst>
                <a:path w="11551" h="17856" extrusionOk="0">
                  <a:moveTo>
                    <a:pt x="9632" y="0"/>
                  </a:moveTo>
                  <a:cubicBezTo>
                    <a:pt x="9291" y="0"/>
                    <a:pt x="8947" y="30"/>
                    <a:pt x="8600" y="77"/>
                  </a:cubicBezTo>
                  <a:cubicBezTo>
                    <a:pt x="8286" y="119"/>
                    <a:pt x="8286" y="182"/>
                    <a:pt x="8349" y="475"/>
                  </a:cubicBezTo>
                  <a:cubicBezTo>
                    <a:pt x="8454" y="872"/>
                    <a:pt x="8495" y="1312"/>
                    <a:pt x="8495" y="1730"/>
                  </a:cubicBezTo>
                  <a:cubicBezTo>
                    <a:pt x="8495" y="2086"/>
                    <a:pt x="8516" y="2442"/>
                    <a:pt x="8537" y="2776"/>
                  </a:cubicBezTo>
                  <a:cubicBezTo>
                    <a:pt x="8558" y="3258"/>
                    <a:pt x="8475" y="3739"/>
                    <a:pt x="8454" y="4220"/>
                  </a:cubicBezTo>
                  <a:cubicBezTo>
                    <a:pt x="8454" y="4680"/>
                    <a:pt x="8307" y="5120"/>
                    <a:pt x="8244" y="5580"/>
                  </a:cubicBezTo>
                  <a:cubicBezTo>
                    <a:pt x="8182" y="6292"/>
                    <a:pt x="7951" y="7003"/>
                    <a:pt x="7784" y="7693"/>
                  </a:cubicBezTo>
                  <a:cubicBezTo>
                    <a:pt x="7638" y="8342"/>
                    <a:pt x="7345" y="8928"/>
                    <a:pt x="7114" y="9535"/>
                  </a:cubicBezTo>
                  <a:cubicBezTo>
                    <a:pt x="6884" y="10100"/>
                    <a:pt x="6654" y="10665"/>
                    <a:pt x="6340" y="11188"/>
                  </a:cubicBezTo>
                  <a:cubicBezTo>
                    <a:pt x="6257" y="11334"/>
                    <a:pt x="6152" y="11481"/>
                    <a:pt x="6068" y="11627"/>
                  </a:cubicBezTo>
                  <a:cubicBezTo>
                    <a:pt x="5880" y="11983"/>
                    <a:pt x="5650" y="12338"/>
                    <a:pt x="5357" y="12631"/>
                  </a:cubicBezTo>
                  <a:cubicBezTo>
                    <a:pt x="5064" y="12945"/>
                    <a:pt x="4834" y="13301"/>
                    <a:pt x="4520" y="13594"/>
                  </a:cubicBezTo>
                  <a:cubicBezTo>
                    <a:pt x="4269" y="13824"/>
                    <a:pt x="4018" y="14054"/>
                    <a:pt x="3767" y="14263"/>
                  </a:cubicBezTo>
                  <a:cubicBezTo>
                    <a:pt x="3390" y="14598"/>
                    <a:pt x="2972" y="14849"/>
                    <a:pt x="2532" y="15038"/>
                  </a:cubicBezTo>
                  <a:cubicBezTo>
                    <a:pt x="2391" y="15108"/>
                    <a:pt x="2250" y="15194"/>
                    <a:pt x="2084" y="15194"/>
                  </a:cubicBezTo>
                  <a:cubicBezTo>
                    <a:pt x="2053" y="15194"/>
                    <a:pt x="2021" y="15191"/>
                    <a:pt x="1988" y="15184"/>
                  </a:cubicBezTo>
                  <a:cubicBezTo>
                    <a:pt x="1800" y="15142"/>
                    <a:pt x="2030" y="14996"/>
                    <a:pt x="1946" y="14891"/>
                  </a:cubicBezTo>
                  <a:cubicBezTo>
                    <a:pt x="1653" y="14598"/>
                    <a:pt x="1653" y="14138"/>
                    <a:pt x="1423" y="13803"/>
                  </a:cubicBezTo>
                  <a:cubicBezTo>
                    <a:pt x="1381" y="13719"/>
                    <a:pt x="1381" y="13594"/>
                    <a:pt x="1256" y="13594"/>
                  </a:cubicBezTo>
                  <a:cubicBezTo>
                    <a:pt x="1088" y="13594"/>
                    <a:pt x="1193" y="13719"/>
                    <a:pt x="1151" y="13803"/>
                  </a:cubicBezTo>
                  <a:cubicBezTo>
                    <a:pt x="879" y="14305"/>
                    <a:pt x="712" y="14849"/>
                    <a:pt x="503" y="15372"/>
                  </a:cubicBezTo>
                  <a:cubicBezTo>
                    <a:pt x="356" y="15707"/>
                    <a:pt x="314" y="16105"/>
                    <a:pt x="147" y="16398"/>
                  </a:cubicBezTo>
                  <a:cubicBezTo>
                    <a:pt x="0" y="16712"/>
                    <a:pt x="84" y="16816"/>
                    <a:pt x="293" y="16921"/>
                  </a:cubicBezTo>
                  <a:cubicBezTo>
                    <a:pt x="858" y="17172"/>
                    <a:pt x="1486" y="17318"/>
                    <a:pt x="2093" y="17507"/>
                  </a:cubicBezTo>
                  <a:cubicBezTo>
                    <a:pt x="2428" y="17590"/>
                    <a:pt x="2762" y="17716"/>
                    <a:pt x="3118" y="17800"/>
                  </a:cubicBezTo>
                  <a:cubicBezTo>
                    <a:pt x="3182" y="17815"/>
                    <a:pt x="3257" y="17855"/>
                    <a:pt x="3317" y="17855"/>
                  </a:cubicBezTo>
                  <a:cubicBezTo>
                    <a:pt x="3337" y="17855"/>
                    <a:pt x="3354" y="17851"/>
                    <a:pt x="3369" y="17841"/>
                  </a:cubicBezTo>
                  <a:cubicBezTo>
                    <a:pt x="3474" y="17779"/>
                    <a:pt x="3390" y="17653"/>
                    <a:pt x="3348" y="17569"/>
                  </a:cubicBezTo>
                  <a:cubicBezTo>
                    <a:pt x="3181" y="17109"/>
                    <a:pt x="2972" y="16670"/>
                    <a:pt x="2783" y="16209"/>
                  </a:cubicBezTo>
                  <a:cubicBezTo>
                    <a:pt x="2637" y="15854"/>
                    <a:pt x="2679" y="15707"/>
                    <a:pt x="3076" y="15623"/>
                  </a:cubicBezTo>
                  <a:cubicBezTo>
                    <a:pt x="3871" y="15435"/>
                    <a:pt x="4562" y="15017"/>
                    <a:pt x="5252" y="14598"/>
                  </a:cubicBezTo>
                  <a:cubicBezTo>
                    <a:pt x="5754" y="14305"/>
                    <a:pt x="6173" y="13908"/>
                    <a:pt x="6612" y="13531"/>
                  </a:cubicBezTo>
                  <a:cubicBezTo>
                    <a:pt x="6759" y="13385"/>
                    <a:pt x="6926" y="13259"/>
                    <a:pt x="7052" y="13113"/>
                  </a:cubicBezTo>
                  <a:cubicBezTo>
                    <a:pt x="7282" y="12820"/>
                    <a:pt x="7470" y="12527"/>
                    <a:pt x="7784" y="12318"/>
                  </a:cubicBezTo>
                  <a:cubicBezTo>
                    <a:pt x="7847" y="12297"/>
                    <a:pt x="7889" y="12234"/>
                    <a:pt x="7910" y="12171"/>
                  </a:cubicBezTo>
                  <a:cubicBezTo>
                    <a:pt x="7930" y="12004"/>
                    <a:pt x="8077" y="11920"/>
                    <a:pt x="8140" y="11794"/>
                  </a:cubicBezTo>
                  <a:cubicBezTo>
                    <a:pt x="8349" y="11481"/>
                    <a:pt x="8642" y="11230"/>
                    <a:pt x="8788" y="10874"/>
                  </a:cubicBezTo>
                  <a:cubicBezTo>
                    <a:pt x="8977" y="10476"/>
                    <a:pt x="9249" y="10121"/>
                    <a:pt x="9458" y="9744"/>
                  </a:cubicBezTo>
                  <a:cubicBezTo>
                    <a:pt x="9625" y="9472"/>
                    <a:pt x="9814" y="9200"/>
                    <a:pt x="9918" y="8907"/>
                  </a:cubicBezTo>
                  <a:cubicBezTo>
                    <a:pt x="10107" y="8447"/>
                    <a:pt x="10358" y="8007"/>
                    <a:pt x="10504" y="7526"/>
                  </a:cubicBezTo>
                  <a:cubicBezTo>
                    <a:pt x="10588" y="7191"/>
                    <a:pt x="10755" y="6877"/>
                    <a:pt x="10839" y="6543"/>
                  </a:cubicBezTo>
                  <a:cubicBezTo>
                    <a:pt x="10985" y="5957"/>
                    <a:pt x="11111" y="5350"/>
                    <a:pt x="11257" y="4764"/>
                  </a:cubicBezTo>
                  <a:cubicBezTo>
                    <a:pt x="11362" y="4325"/>
                    <a:pt x="11425" y="3843"/>
                    <a:pt x="11446" y="3404"/>
                  </a:cubicBezTo>
                  <a:cubicBezTo>
                    <a:pt x="11446" y="2986"/>
                    <a:pt x="11550" y="2588"/>
                    <a:pt x="11467" y="2170"/>
                  </a:cubicBezTo>
                  <a:cubicBezTo>
                    <a:pt x="11446" y="2065"/>
                    <a:pt x="11341" y="1919"/>
                    <a:pt x="11467" y="1772"/>
                  </a:cubicBezTo>
                  <a:cubicBezTo>
                    <a:pt x="11383" y="1354"/>
                    <a:pt x="11383" y="893"/>
                    <a:pt x="11215" y="475"/>
                  </a:cubicBezTo>
                  <a:cubicBezTo>
                    <a:pt x="11153" y="286"/>
                    <a:pt x="11048" y="224"/>
                    <a:pt x="10881" y="161"/>
                  </a:cubicBezTo>
                  <a:cubicBezTo>
                    <a:pt x="10466" y="46"/>
                    <a:pt x="10050" y="0"/>
                    <a:pt x="9632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3"/>
            <p:cNvSpPr txBox="1"/>
            <p:nvPr/>
          </p:nvSpPr>
          <p:spPr>
            <a:xfrm>
              <a:off x="469969" y="3524013"/>
              <a:ext cx="2160000" cy="4442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600" b="1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Financial</a:t>
              </a:r>
              <a:r>
                <a:rPr lang="es-BO" sz="16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BO" sz="1600" b="1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Literacy</a:t>
              </a:r>
              <a:endParaRPr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804AFA3D-A34B-174F-C331-DC534DD1062E}"/>
                </a:ext>
              </a:extLst>
            </p:cNvPr>
            <p:cNvGrpSpPr/>
            <p:nvPr/>
          </p:nvGrpSpPr>
          <p:grpSpPr>
            <a:xfrm>
              <a:off x="2801622" y="3531011"/>
              <a:ext cx="753945" cy="754152"/>
              <a:chOff x="2801622" y="3531011"/>
              <a:chExt cx="753945" cy="754152"/>
            </a:xfrm>
          </p:grpSpPr>
          <p:sp>
            <p:nvSpPr>
              <p:cNvPr id="3092" name="Google Shape;3092;p33"/>
              <p:cNvSpPr/>
              <p:nvPr/>
            </p:nvSpPr>
            <p:spPr>
              <a:xfrm>
                <a:off x="2801622" y="3531011"/>
                <a:ext cx="753945" cy="754152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1831" extrusionOk="0">
                    <a:moveTo>
                      <a:pt x="10525" y="1"/>
                    </a:moveTo>
                    <a:cubicBezTo>
                      <a:pt x="10386" y="1"/>
                      <a:pt x="10246" y="8"/>
                      <a:pt x="10107" y="28"/>
                    </a:cubicBezTo>
                    <a:cubicBezTo>
                      <a:pt x="9992" y="49"/>
                      <a:pt x="9882" y="55"/>
                      <a:pt x="9775" y="55"/>
                    </a:cubicBezTo>
                    <a:cubicBezTo>
                      <a:pt x="9668" y="55"/>
                      <a:pt x="9563" y="49"/>
                      <a:pt x="9458" y="49"/>
                    </a:cubicBezTo>
                    <a:cubicBezTo>
                      <a:pt x="9019" y="112"/>
                      <a:pt x="8579" y="196"/>
                      <a:pt x="8140" y="238"/>
                    </a:cubicBezTo>
                    <a:cubicBezTo>
                      <a:pt x="8098" y="238"/>
                      <a:pt x="8056" y="259"/>
                      <a:pt x="8015" y="280"/>
                    </a:cubicBezTo>
                    <a:cubicBezTo>
                      <a:pt x="7889" y="321"/>
                      <a:pt x="7763" y="363"/>
                      <a:pt x="7638" y="384"/>
                    </a:cubicBezTo>
                    <a:cubicBezTo>
                      <a:pt x="7520" y="401"/>
                      <a:pt x="7389" y="459"/>
                      <a:pt x="7244" y="459"/>
                    </a:cubicBezTo>
                    <a:cubicBezTo>
                      <a:pt x="7208" y="459"/>
                      <a:pt x="7173" y="455"/>
                      <a:pt x="7136" y="447"/>
                    </a:cubicBezTo>
                    <a:cubicBezTo>
                      <a:pt x="7073" y="447"/>
                      <a:pt x="6927" y="531"/>
                      <a:pt x="6801" y="552"/>
                    </a:cubicBezTo>
                    <a:cubicBezTo>
                      <a:pt x="6529" y="635"/>
                      <a:pt x="6236" y="740"/>
                      <a:pt x="5985" y="865"/>
                    </a:cubicBezTo>
                    <a:cubicBezTo>
                      <a:pt x="5650" y="1033"/>
                      <a:pt x="5315" y="1200"/>
                      <a:pt x="5002" y="1368"/>
                    </a:cubicBezTo>
                    <a:cubicBezTo>
                      <a:pt x="4813" y="1472"/>
                      <a:pt x="4646" y="1598"/>
                      <a:pt x="4458" y="1702"/>
                    </a:cubicBezTo>
                    <a:cubicBezTo>
                      <a:pt x="4269" y="1849"/>
                      <a:pt x="4102" y="1995"/>
                      <a:pt x="3914" y="2121"/>
                    </a:cubicBezTo>
                    <a:cubicBezTo>
                      <a:pt x="3704" y="2267"/>
                      <a:pt x="3537" y="2497"/>
                      <a:pt x="3349" y="2665"/>
                    </a:cubicBezTo>
                    <a:cubicBezTo>
                      <a:pt x="3244" y="2749"/>
                      <a:pt x="3118" y="2832"/>
                      <a:pt x="3035" y="2937"/>
                    </a:cubicBezTo>
                    <a:cubicBezTo>
                      <a:pt x="2784" y="3209"/>
                      <a:pt x="2553" y="3544"/>
                      <a:pt x="2323" y="3837"/>
                    </a:cubicBezTo>
                    <a:cubicBezTo>
                      <a:pt x="2072" y="4130"/>
                      <a:pt x="1884" y="4464"/>
                      <a:pt x="1717" y="4820"/>
                    </a:cubicBezTo>
                    <a:cubicBezTo>
                      <a:pt x="1549" y="5197"/>
                      <a:pt x="1298" y="5531"/>
                      <a:pt x="1131" y="5929"/>
                    </a:cubicBezTo>
                    <a:cubicBezTo>
                      <a:pt x="1047" y="6159"/>
                      <a:pt x="921" y="6368"/>
                      <a:pt x="838" y="6599"/>
                    </a:cubicBezTo>
                    <a:cubicBezTo>
                      <a:pt x="670" y="7038"/>
                      <a:pt x="482" y="7477"/>
                      <a:pt x="377" y="7938"/>
                    </a:cubicBezTo>
                    <a:cubicBezTo>
                      <a:pt x="315" y="8231"/>
                      <a:pt x="231" y="8523"/>
                      <a:pt x="231" y="8816"/>
                    </a:cubicBezTo>
                    <a:cubicBezTo>
                      <a:pt x="210" y="9214"/>
                      <a:pt x="168" y="9612"/>
                      <a:pt x="126" y="10030"/>
                    </a:cubicBezTo>
                    <a:cubicBezTo>
                      <a:pt x="84" y="10218"/>
                      <a:pt x="22" y="10407"/>
                      <a:pt x="43" y="10595"/>
                    </a:cubicBezTo>
                    <a:cubicBezTo>
                      <a:pt x="64" y="10783"/>
                      <a:pt x="1" y="10992"/>
                      <a:pt x="84" y="11181"/>
                    </a:cubicBezTo>
                    <a:cubicBezTo>
                      <a:pt x="105" y="11244"/>
                      <a:pt x="84" y="11285"/>
                      <a:pt x="84" y="11348"/>
                    </a:cubicBezTo>
                    <a:cubicBezTo>
                      <a:pt x="126" y="11808"/>
                      <a:pt x="210" y="12269"/>
                      <a:pt x="273" y="12729"/>
                    </a:cubicBezTo>
                    <a:cubicBezTo>
                      <a:pt x="294" y="12897"/>
                      <a:pt x="315" y="13085"/>
                      <a:pt x="356" y="13252"/>
                    </a:cubicBezTo>
                    <a:cubicBezTo>
                      <a:pt x="398" y="13441"/>
                      <a:pt x="482" y="13608"/>
                      <a:pt x="482" y="13796"/>
                    </a:cubicBezTo>
                    <a:cubicBezTo>
                      <a:pt x="503" y="14173"/>
                      <a:pt x="670" y="14529"/>
                      <a:pt x="775" y="14863"/>
                    </a:cubicBezTo>
                    <a:cubicBezTo>
                      <a:pt x="859" y="15156"/>
                      <a:pt x="984" y="15449"/>
                      <a:pt x="1110" y="15742"/>
                    </a:cubicBezTo>
                    <a:cubicBezTo>
                      <a:pt x="1277" y="16035"/>
                      <a:pt x="1382" y="16370"/>
                      <a:pt x="1591" y="16642"/>
                    </a:cubicBezTo>
                    <a:cubicBezTo>
                      <a:pt x="1863" y="17039"/>
                      <a:pt x="2177" y="17395"/>
                      <a:pt x="2470" y="17772"/>
                    </a:cubicBezTo>
                    <a:cubicBezTo>
                      <a:pt x="2763" y="18169"/>
                      <a:pt x="3097" y="18525"/>
                      <a:pt x="3474" y="18860"/>
                    </a:cubicBezTo>
                    <a:cubicBezTo>
                      <a:pt x="4039" y="19362"/>
                      <a:pt x="4709" y="19759"/>
                      <a:pt x="5357" y="20178"/>
                    </a:cubicBezTo>
                    <a:cubicBezTo>
                      <a:pt x="5525" y="20283"/>
                      <a:pt x="5713" y="20387"/>
                      <a:pt x="5880" y="20513"/>
                    </a:cubicBezTo>
                    <a:cubicBezTo>
                      <a:pt x="6110" y="20701"/>
                      <a:pt x="6403" y="20827"/>
                      <a:pt x="6655" y="20931"/>
                    </a:cubicBezTo>
                    <a:cubicBezTo>
                      <a:pt x="6927" y="21015"/>
                      <a:pt x="7199" y="21161"/>
                      <a:pt x="7491" y="21224"/>
                    </a:cubicBezTo>
                    <a:cubicBezTo>
                      <a:pt x="7826" y="21308"/>
                      <a:pt x="8161" y="21412"/>
                      <a:pt x="8475" y="21517"/>
                    </a:cubicBezTo>
                    <a:cubicBezTo>
                      <a:pt x="8504" y="21529"/>
                      <a:pt x="8529" y="21532"/>
                      <a:pt x="8553" y="21532"/>
                    </a:cubicBezTo>
                    <a:cubicBezTo>
                      <a:pt x="8592" y="21532"/>
                      <a:pt x="8626" y="21523"/>
                      <a:pt x="8660" y="21523"/>
                    </a:cubicBezTo>
                    <a:cubicBezTo>
                      <a:pt x="8681" y="21523"/>
                      <a:pt x="8703" y="21526"/>
                      <a:pt x="8726" y="21538"/>
                    </a:cubicBezTo>
                    <a:cubicBezTo>
                      <a:pt x="8914" y="21601"/>
                      <a:pt x="9123" y="21643"/>
                      <a:pt x="9333" y="21664"/>
                    </a:cubicBezTo>
                    <a:cubicBezTo>
                      <a:pt x="9751" y="21726"/>
                      <a:pt x="10170" y="21747"/>
                      <a:pt x="10567" y="21789"/>
                    </a:cubicBezTo>
                    <a:cubicBezTo>
                      <a:pt x="10651" y="21789"/>
                      <a:pt x="10735" y="21831"/>
                      <a:pt x="10818" y="21831"/>
                    </a:cubicBezTo>
                    <a:cubicBezTo>
                      <a:pt x="11216" y="21789"/>
                      <a:pt x="11592" y="21789"/>
                      <a:pt x="11969" y="21747"/>
                    </a:cubicBezTo>
                    <a:cubicBezTo>
                      <a:pt x="12241" y="21726"/>
                      <a:pt x="12492" y="21705"/>
                      <a:pt x="12743" y="21643"/>
                    </a:cubicBezTo>
                    <a:cubicBezTo>
                      <a:pt x="12973" y="21580"/>
                      <a:pt x="13204" y="21559"/>
                      <a:pt x="13413" y="21454"/>
                    </a:cubicBezTo>
                    <a:cubicBezTo>
                      <a:pt x="13580" y="21371"/>
                      <a:pt x="13810" y="21392"/>
                      <a:pt x="13978" y="21329"/>
                    </a:cubicBezTo>
                    <a:cubicBezTo>
                      <a:pt x="14250" y="21224"/>
                      <a:pt x="14543" y="21161"/>
                      <a:pt x="14773" y="21015"/>
                    </a:cubicBezTo>
                    <a:cubicBezTo>
                      <a:pt x="14919" y="20931"/>
                      <a:pt x="15066" y="20868"/>
                      <a:pt x="15212" y="20806"/>
                    </a:cubicBezTo>
                    <a:cubicBezTo>
                      <a:pt x="15338" y="20764"/>
                      <a:pt x="15442" y="20638"/>
                      <a:pt x="15547" y="20638"/>
                    </a:cubicBezTo>
                    <a:cubicBezTo>
                      <a:pt x="15673" y="20617"/>
                      <a:pt x="15777" y="20575"/>
                      <a:pt x="15861" y="20513"/>
                    </a:cubicBezTo>
                    <a:cubicBezTo>
                      <a:pt x="16154" y="20283"/>
                      <a:pt x="16510" y="20136"/>
                      <a:pt x="16802" y="19885"/>
                    </a:cubicBezTo>
                    <a:cubicBezTo>
                      <a:pt x="16949" y="19759"/>
                      <a:pt x="17116" y="19676"/>
                      <a:pt x="17263" y="19529"/>
                    </a:cubicBezTo>
                    <a:cubicBezTo>
                      <a:pt x="17430" y="19383"/>
                      <a:pt x="17618" y="19257"/>
                      <a:pt x="17786" y="19111"/>
                    </a:cubicBezTo>
                    <a:cubicBezTo>
                      <a:pt x="18016" y="18923"/>
                      <a:pt x="18246" y="18692"/>
                      <a:pt x="18455" y="18483"/>
                    </a:cubicBezTo>
                    <a:cubicBezTo>
                      <a:pt x="18623" y="18316"/>
                      <a:pt x="18790" y="18127"/>
                      <a:pt x="18958" y="17939"/>
                    </a:cubicBezTo>
                    <a:cubicBezTo>
                      <a:pt x="19125" y="17709"/>
                      <a:pt x="19292" y="17479"/>
                      <a:pt x="19481" y="17270"/>
                    </a:cubicBezTo>
                    <a:cubicBezTo>
                      <a:pt x="19627" y="17102"/>
                      <a:pt x="19753" y="16893"/>
                      <a:pt x="19857" y="16705"/>
                    </a:cubicBezTo>
                    <a:cubicBezTo>
                      <a:pt x="20129" y="16265"/>
                      <a:pt x="20359" y="15826"/>
                      <a:pt x="20611" y="15386"/>
                    </a:cubicBezTo>
                    <a:cubicBezTo>
                      <a:pt x="20778" y="15073"/>
                      <a:pt x="20924" y="14717"/>
                      <a:pt x="21029" y="14361"/>
                    </a:cubicBezTo>
                    <a:cubicBezTo>
                      <a:pt x="21050" y="14277"/>
                      <a:pt x="21050" y="14215"/>
                      <a:pt x="21092" y="14152"/>
                    </a:cubicBezTo>
                    <a:cubicBezTo>
                      <a:pt x="21175" y="13985"/>
                      <a:pt x="21280" y="13817"/>
                      <a:pt x="21301" y="13629"/>
                    </a:cubicBezTo>
                    <a:cubicBezTo>
                      <a:pt x="21301" y="13357"/>
                      <a:pt x="21489" y="13127"/>
                      <a:pt x="21427" y="12855"/>
                    </a:cubicBezTo>
                    <a:cubicBezTo>
                      <a:pt x="21406" y="12771"/>
                      <a:pt x="21552" y="12792"/>
                      <a:pt x="21510" y="12708"/>
                    </a:cubicBezTo>
                    <a:cubicBezTo>
                      <a:pt x="21468" y="12583"/>
                      <a:pt x="21531" y="12478"/>
                      <a:pt x="21552" y="12373"/>
                    </a:cubicBezTo>
                    <a:cubicBezTo>
                      <a:pt x="21636" y="12018"/>
                      <a:pt x="21657" y="11662"/>
                      <a:pt x="21720" y="11306"/>
                    </a:cubicBezTo>
                    <a:cubicBezTo>
                      <a:pt x="21720" y="11202"/>
                      <a:pt x="21824" y="11118"/>
                      <a:pt x="21803" y="11013"/>
                    </a:cubicBezTo>
                    <a:cubicBezTo>
                      <a:pt x="21740" y="10511"/>
                      <a:pt x="21740" y="10009"/>
                      <a:pt x="21678" y="9507"/>
                    </a:cubicBezTo>
                    <a:cubicBezTo>
                      <a:pt x="21636" y="9088"/>
                      <a:pt x="21531" y="8670"/>
                      <a:pt x="21468" y="8251"/>
                    </a:cubicBezTo>
                    <a:cubicBezTo>
                      <a:pt x="21427" y="8042"/>
                      <a:pt x="21322" y="7833"/>
                      <a:pt x="21301" y="7645"/>
                    </a:cubicBezTo>
                    <a:cubicBezTo>
                      <a:pt x="21280" y="7331"/>
                      <a:pt x="21092" y="7059"/>
                      <a:pt x="21029" y="6766"/>
                    </a:cubicBezTo>
                    <a:cubicBezTo>
                      <a:pt x="20987" y="6557"/>
                      <a:pt x="20862" y="6347"/>
                      <a:pt x="20778" y="6138"/>
                    </a:cubicBezTo>
                    <a:cubicBezTo>
                      <a:pt x="20694" y="5950"/>
                      <a:pt x="20631" y="5741"/>
                      <a:pt x="20527" y="5552"/>
                    </a:cubicBezTo>
                    <a:cubicBezTo>
                      <a:pt x="20401" y="5364"/>
                      <a:pt x="20339" y="5113"/>
                      <a:pt x="20192" y="4925"/>
                    </a:cubicBezTo>
                    <a:cubicBezTo>
                      <a:pt x="20067" y="4757"/>
                      <a:pt x="20025" y="4569"/>
                      <a:pt x="19920" y="4402"/>
                    </a:cubicBezTo>
                    <a:cubicBezTo>
                      <a:pt x="19795" y="4192"/>
                      <a:pt x="19648" y="3983"/>
                      <a:pt x="19523" y="3774"/>
                    </a:cubicBezTo>
                    <a:cubicBezTo>
                      <a:pt x="19334" y="3502"/>
                      <a:pt x="19146" y="3272"/>
                      <a:pt x="18937" y="3062"/>
                    </a:cubicBezTo>
                    <a:cubicBezTo>
                      <a:pt x="18686" y="2832"/>
                      <a:pt x="18434" y="2602"/>
                      <a:pt x="18183" y="2372"/>
                    </a:cubicBezTo>
                    <a:cubicBezTo>
                      <a:pt x="18037" y="2225"/>
                      <a:pt x="17828" y="2100"/>
                      <a:pt x="17660" y="1953"/>
                    </a:cubicBezTo>
                    <a:cubicBezTo>
                      <a:pt x="17493" y="1828"/>
                      <a:pt x="17263" y="1744"/>
                      <a:pt x="17054" y="1640"/>
                    </a:cubicBezTo>
                    <a:cubicBezTo>
                      <a:pt x="16802" y="1472"/>
                      <a:pt x="16510" y="1368"/>
                      <a:pt x="16238" y="1242"/>
                    </a:cubicBezTo>
                    <a:cubicBezTo>
                      <a:pt x="16133" y="1200"/>
                      <a:pt x="16049" y="1137"/>
                      <a:pt x="15945" y="1096"/>
                    </a:cubicBezTo>
                    <a:cubicBezTo>
                      <a:pt x="15673" y="1012"/>
                      <a:pt x="15421" y="886"/>
                      <a:pt x="15170" y="824"/>
                    </a:cubicBezTo>
                    <a:cubicBezTo>
                      <a:pt x="14877" y="719"/>
                      <a:pt x="14585" y="614"/>
                      <a:pt x="14271" y="552"/>
                    </a:cubicBezTo>
                    <a:cubicBezTo>
                      <a:pt x="14103" y="489"/>
                      <a:pt x="13915" y="468"/>
                      <a:pt x="13748" y="405"/>
                    </a:cubicBezTo>
                    <a:cubicBezTo>
                      <a:pt x="13559" y="342"/>
                      <a:pt x="13371" y="321"/>
                      <a:pt x="13204" y="301"/>
                    </a:cubicBezTo>
                    <a:cubicBezTo>
                      <a:pt x="12953" y="280"/>
                      <a:pt x="12722" y="175"/>
                      <a:pt x="12471" y="133"/>
                    </a:cubicBezTo>
                    <a:cubicBezTo>
                      <a:pt x="12262" y="91"/>
                      <a:pt x="12011" y="70"/>
                      <a:pt x="11802" y="49"/>
                    </a:cubicBezTo>
                    <a:cubicBezTo>
                      <a:pt x="11655" y="28"/>
                      <a:pt x="11509" y="28"/>
                      <a:pt x="11362" y="28"/>
                    </a:cubicBezTo>
                    <a:cubicBezTo>
                      <a:pt x="11083" y="28"/>
                      <a:pt x="10804" y="1"/>
                      <a:pt x="10525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13" name="Google Shape;3113;p33"/>
              <p:cNvGrpSpPr/>
              <p:nvPr/>
            </p:nvGrpSpPr>
            <p:grpSpPr>
              <a:xfrm>
                <a:off x="3203582" y="3685097"/>
                <a:ext cx="179534" cy="450067"/>
                <a:chOff x="7678375" y="3612350"/>
                <a:chExt cx="226000" cy="566550"/>
              </a:xfrm>
              <a:solidFill>
                <a:srgbClr val="000000"/>
              </a:solidFill>
            </p:grpSpPr>
            <p:sp>
              <p:nvSpPr>
                <p:cNvPr id="3114" name="Google Shape;3114;p33"/>
                <p:cNvSpPr/>
                <p:nvPr/>
              </p:nvSpPr>
              <p:spPr>
                <a:xfrm>
                  <a:off x="7678375" y="3708100"/>
                  <a:ext cx="226000" cy="47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0" h="18832" extrusionOk="0">
                      <a:moveTo>
                        <a:pt x="2051" y="1"/>
                      </a:moveTo>
                      <a:cubicBezTo>
                        <a:pt x="900" y="1"/>
                        <a:pt x="1" y="921"/>
                        <a:pt x="1" y="2114"/>
                      </a:cubicBezTo>
                      <a:lnTo>
                        <a:pt x="1" y="8140"/>
                      </a:lnTo>
                      <a:cubicBezTo>
                        <a:pt x="1" y="8621"/>
                        <a:pt x="377" y="9019"/>
                        <a:pt x="858" y="9019"/>
                      </a:cubicBezTo>
                      <a:cubicBezTo>
                        <a:pt x="1340" y="9019"/>
                        <a:pt x="1737" y="8621"/>
                        <a:pt x="1737" y="8140"/>
                      </a:cubicBezTo>
                      <a:lnTo>
                        <a:pt x="1737" y="2846"/>
                      </a:lnTo>
                      <a:cubicBezTo>
                        <a:pt x="1737" y="2784"/>
                        <a:pt x="1779" y="2763"/>
                        <a:pt x="1821" y="2763"/>
                      </a:cubicBezTo>
                      <a:lnTo>
                        <a:pt x="2009" y="2763"/>
                      </a:lnTo>
                      <a:cubicBezTo>
                        <a:pt x="2051" y="2763"/>
                        <a:pt x="2093" y="2784"/>
                        <a:pt x="2093" y="2846"/>
                      </a:cubicBezTo>
                      <a:lnTo>
                        <a:pt x="2093" y="17723"/>
                      </a:lnTo>
                      <a:cubicBezTo>
                        <a:pt x="2093" y="18330"/>
                        <a:pt x="2595" y="18832"/>
                        <a:pt x="3223" y="18832"/>
                      </a:cubicBezTo>
                      <a:cubicBezTo>
                        <a:pt x="3830" y="18832"/>
                        <a:pt x="4332" y="18330"/>
                        <a:pt x="4332" y="17723"/>
                      </a:cubicBezTo>
                      <a:lnTo>
                        <a:pt x="4332" y="8956"/>
                      </a:lnTo>
                      <a:cubicBezTo>
                        <a:pt x="4332" y="8893"/>
                        <a:pt x="4374" y="8872"/>
                        <a:pt x="4436" y="8872"/>
                      </a:cubicBezTo>
                      <a:lnTo>
                        <a:pt x="4604" y="8872"/>
                      </a:lnTo>
                      <a:cubicBezTo>
                        <a:pt x="4667" y="8872"/>
                        <a:pt x="4708" y="8893"/>
                        <a:pt x="4708" y="8956"/>
                      </a:cubicBezTo>
                      <a:lnTo>
                        <a:pt x="4708" y="17723"/>
                      </a:lnTo>
                      <a:cubicBezTo>
                        <a:pt x="4708" y="18330"/>
                        <a:pt x="5211" y="18832"/>
                        <a:pt x="5817" y="18832"/>
                      </a:cubicBezTo>
                      <a:cubicBezTo>
                        <a:pt x="6445" y="18832"/>
                        <a:pt x="6947" y="18330"/>
                        <a:pt x="6947" y="17723"/>
                      </a:cubicBezTo>
                      <a:lnTo>
                        <a:pt x="6947" y="2846"/>
                      </a:lnTo>
                      <a:cubicBezTo>
                        <a:pt x="6947" y="2784"/>
                        <a:pt x="6968" y="2763"/>
                        <a:pt x="7031" y="2763"/>
                      </a:cubicBezTo>
                      <a:lnTo>
                        <a:pt x="7219" y="2763"/>
                      </a:lnTo>
                      <a:cubicBezTo>
                        <a:pt x="7261" y="2763"/>
                        <a:pt x="7303" y="2784"/>
                        <a:pt x="7303" y="2846"/>
                      </a:cubicBezTo>
                      <a:lnTo>
                        <a:pt x="7303" y="8140"/>
                      </a:lnTo>
                      <a:cubicBezTo>
                        <a:pt x="7303" y="8621"/>
                        <a:pt x="7701" y="9019"/>
                        <a:pt x="8182" y="9019"/>
                      </a:cubicBezTo>
                      <a:cubicBezTo>
                        <a:pt x="8642" y="9019"/>
                        <a:pt x="9040" y="8621"/>
                        <a:pt x="9040" y="8140"/>
                      </a:cubicBezTo>
                      <a:lnTo>
                        <a:pt x="9040" y="2114"/>
                      </a:lnTo>
                      <a:cubicBezTo>
                        <a:pt x="9040" y="921"/>
                        <a:pt x="8119" y="1"/>
                        <a:pt x="698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5" name="Google Shape;3115;p33"/>
                <p:cNvSpPr/>
                <p:nvPr/>
              </p:nvSpPr>
              <p:spPr>
                <a:xfrm>
                  <a:off x="7745325" y="3612350"/>
                  <a:ext cx="91575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" h="3332" extrusionOk="0">
                      <a:moveTo>
                        <a:pt x="1841" y="0"/>
                      </a:moveTo>
                      <a:cubicBezTo>
                        <a:pt x="1079" y="0"/>
                        <a:pt x="390" y="526"/>
                        <a:pt x="210" y="1299"/>
                      </a:cubicBezTo>
                      <a:cubicBezTo>
                        <a:pt x="1" y="2178"/>
                        <a:pt x="545" y="3078"/>
                        <a:pt x="1445" y="3287"/>
                      </a:cubicBezTo>
                      <a:cubicBezTo>
                        <a:pt x="1574" y="3317"/>
                        <a:pt x="1704" y="3331"/>
                        <a:pt x="1832" y="3331"/>
                      </a:cubicBezTo>
                      <a:cubicBezTo>
                        <a:pt x="2590" y="3331"/>
                        <a:pt x="3274" y="2822"/>
                        <a:pt x="3453" y="2052"/>
                      </a:cubicBezTo>
                      <a:cubicBezTo>
                        <a:pt x="3662" y="1153"/>
                        <a:pt x="3098" y="253"/>
                        <a:pt x="2219" y="44"/>
                      </a:cubicBezTo>
                      <a:cubicBezTo>
                        <a:pt x="2092" y="14"/>
                        <a:pt x="1965" y="0"/>
                        <a:pt x="18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8" name="Gráfico 7" descr="Mujer con bebé con relleno sólido">
                <a:extLst>
                  <a:ext uri="{FF2B5EF4-FFF2-40B4-BE49-F238E27FC236}">
                    <a16:creationId xmlns:a16="http://schemas.microsoft.com/office/drawing/2014/main" id="{906DBBE2-E484-ED5A-9743-31896DC81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803664" y="3657140"/>
                <a:ext cx="472129" cy="472129"/>
              </a:xfrm>
              <a:prstGeom prst="rect">
                <a:avLst/>
              </a:prstGeom>
            </p:spPr>
          </p:pic>
        </p:grp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5F56718-D59B-ADF5-D344-46C073E5F68F}"/>
                </a:ext>
              </a:extLst>
            </p:cNvPr>
            <p:cNvSpPr txBox="1"/>
            <p:nvPr/>
          </p:nvSpPr>
          <p:spPr>
            <a:xfrm>
              <a:off x="405026" y="3970131"/>
              <a:ext cx="1975211" cy="354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1450" indent="-171450" algn="just">
                <a:lnSpc>
                  <a:spcPts val="1000"/>
                </a:lnSpc>
                <a:spcAft>
                  <a:spcPts val="1600"/>
                </a:spcAft>
                <a:buFont typeface="Arial" panose="020B0604020202020204" pitchFamily="34" charset="0"/>
                <a:buChar char="•"/>
                <a:defRPr sz="1100">
                  <a:latin typeface="Fira Sans" panose="020B0503050000020004" pitchFamily="34" charset="0"/>
                  <a:ea typeface="Roboto"/>
                  <a:cs typeface="Roboto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dirty="0"/>
                <a:t>80% of women have no access to credit and the gap with men is 36%.</a:t>
              </a:r>
            </a:p>
          </p:txBody>
        </p: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A27261DB-158A-6913-FDD8-556230AB47FE}"/>
                </a:ext>
              </a:extLst>
            </p:cNvPr>
            <p:cNvGrpSpPr/>
            <p:nvPr/>
          </p:nvGrpSpPr>
          <p:grpSpPr>
            <a:xfrm>
              <a:off x="4113880" y="2962084"/>
              <a:ext cx="203159" cy="200016"/>
              <a:chOff x="3500165" y="2896372"/>
              <a:chExt cx="203159" cy="200016"/>
            </a:xfrm>
          </p:grpSpPr>
          <p:sp>
            <p:nvSpPr>
              <p:cNvPr id="3080" name="Google Shape;3080;p33"/>
              <p:cNvSpPr/>
              <p:nvPr/>
            </p:nvSpPr>
            <p:spPr>
              <a:xfrm>
                <a:off x="3500165" y="2896372"/>
                <a:ext cx="203159" cy="200016"/>
              </a:xfrm>
              <a:custGeom>
                <a:avLst/>
                <a:gdLst/>
                <a:ahLst/>
                <a:cxnLst/>
                <a:rect l="l" t="t" r="r" b="b"/>
                <a:pathLst>
                  <a:path w="5881" h="5790" extrusionOk="0">
                    <a:moveTo>
                      <a:pt x="3013" y="560"/>
                    </a:moveTo>
                    <a:cubicBezTo>
                      <a:pt x="3262" y="560"/>
                      <a:pt x="3516" y="600"/>
                      <a:pt x="3767" y="670"/>
                    </a:cubicBezTo>
                    <a:cubicBezTo>
                      <a:pt x="4269" y="816"/>
                      <a:pt x="4729" y="1193"/>
                      <a:pt x="4939" y="1758"/>
                    </a:cubicBezTo>
                    <a:cubicBezTo>
                      <a:pt x="5043" y="2030"/>
                      <a:pt x="5253" y="2260"/>
                      <a:pt x="5190" y="2595"/>
                    </a:cubicBezTo>
                    <a:cubicBezTo>
                      <a:pt x="5190" y="2825"/>
                      <a:pt x="5232" y="3055"/>
                      <a:pt x="5211" y="3327"/>
                    </a:cubicBezTo>
                    <a:cubicBezTo>
                      <a:pt x="5169" y="3641"/>
                      <a:pt x="4960" y="3871"/>
                      <a:pt x="4939" y="4185"/>
                    </a:cubicBezTo>
                    <a:cubicBezTo>
                      <a:pt x="4918" y="4352"/>
                      <a:pt x="4729" y="4457"/>
                      <a:pt x="4625" y="4561"/>
                    </a:cubicBezTo>
                    <a:cubicBezTo>
                      <a:pt x="4457" y="4729"/>
                      <a:pt x="4269" y="4938"/>
                      <a:pt x="3976" y="5022"/>
                    </a:cubicBezTo>
                    <a:cubicBezTo>
                      <a:pt x="3600" y="5105"/>
                      <a:pt x="3265" y="5252"/>
                      <a:pt x="2867" y="5294"/>
                    </a:cubicBezTo>
                    <a:cubicBezTo>
                      <a:pt x="2838" y="5296"/>
                      <a:pt x="2809" y="5296"/>
                      <a:pt x="2781" y="5296"/>
                    </a:cubicBezTo>
                    <a:cubicBezTo>
                      <a:pt x="2478" y="5296"/>
                      <a:pt x="2191" y="5199"/>
                      <a:pt x="1905" y="5085"/>
                    </a:cubicBezTo>
                    <a:cubicBezTo>
                      <a:pt x="1570" y="4980"/>
                      <a:pt x="1361" y="4708"/>
                      <a:pt x="1068" y="4541"/>
                    </a:cubicBezTo>
                    <a:cubicBezTo>
                      <a:pt x="754" y="4352"/>
                      <a:pt x="712" y="3934"/>
                      <a:pt x="587" y="3620"/>
                    </a:cubicBezTo>
                    <a:cubicBezTo>
                      <a:pt x="419" y="3201"/>
                      <a:pt x="524" y="2804"/>
                      <a:pt x="649" y="2427"/>
                    </a:cubicBezTo>
                    <a:cubicBezTo>
                      <a:pt x="775" y="2072"/>
                      <a:pt x="942" y="1695"/>
                      <a:pt x="1277" y="1444"/>
                    </a:cubicBezTo>
                    <a:cubicBezTo>
                      <a:pt x="1403" y="1360"/>
                      <a:pt x="1507" y="1214"/>
                      <a:pt x="1612" y="1109"/>
                    </a:cubicBezTo>
                    <a:cubicBezTo>
                      <a:pt x="2030" y="718"/>
                      <a:pt x="2514" y="560"/>
                      <a:pt x="3013" y="560"/>
                    </a:cubicBezTo>
                    <a:close/>
                    <a:moveTo>
                      <a:pt x="3160" y="0"/>
                    </a:moveTo>
                    <a:cubicBezTo>
                      <a:pt x="2763" y="42"/>
                      <a:pt x="2407" y="147"/>
                      <a:pt x="2072" y="147"/>
                    </a:cubicBezTo>
                    <a:cubicBezTo>
                      <a:pt x="1486" y="147"/>
                      <a:pt x="1256" y="670"/>
                      <a:pt x="817" y="816"/>
                    </a:cubicBezTo>
                    <a:cubicBezTo>
                      <a:pt x="796" y="837"/>
                      <a:pt x="775" y="858"/>
                      <a:pt x="775" y="900"/>
                    </a:cubicBezTo>
                    <a:cubicBezTo>
                      <a:pt x="733" y="1235"/>
                      <a:pt x="398" y="1423"/>
                      <a:pt x="315" y="1758"/>
                    </a:cubicBezTo>
                    <a:cubicBezTo>
                      <a:pt x="252" y="1946"/>
                      <a:pt x="126" y="2155"/>
                      <a:pt x="105" y="2364"/>
                    </a:cubicBezTo>
                    <a:cubicBezTo>
                      <a:pt x="1" y="2992"/>
                      <a:pt x="84" y="3599"/>
                      <a:pt x="273" y="4206"/>
                    </a:cubicBezTo>
                    <a:cubicBezTo>
                      <a:pt x="377" y="4561"/>
                      <a:pt x="607" y="4813"/>
                      <a:pt x="817" y="5022"/>
                    </a:cubicBezTo>
                    <a:cubicBezTo>
                      <a:pt x="1214" y="5419"/>
                      <a:pt x="1737" y="5649"/>
                      <a:pt x="2302" y="5712"/>
                    </a:cubicBezTo>
                    <a:cubicBezTo>
                      <a:pt x="2571" y="5751"/>
                      <a:pt x="2856" y="5789"/>
                      <a:pt x="3133" y="5789"/>
                    </a:cubicBezTo>
                    <a:cubicBezTo>
                      <a:pt x="3308" y="5789"/>
                      <a:pt x="3479" y="5774"/>
                      <a:pt x="3641" y="5733"/>
                    </a:cubicBezTo>
                    <a:cubicBezTo>
                      <a:pt x="4185" y="5608"/>
                      <a:pt x="4688" y="5336"/>
                      <a:pt x="5106" y="4917"/>
                    </a:cubicBezTo>
                    <a:cubicBezTo>
                      <a:pt x="5462" y="4561"/>
                      <a:pt x="5608" y="4122"/>
                      <a:pt x="5734" y="3704"/>
                    </a:cubicBezTo>
                    <a:cubicBezTo>
                      <a:pt x="5880" y="3264"/>
                      <a:pt x="5880" y="2783"/>
                      <a:pt x="5797" y="2302"/>
                    </a:cubicBezTo>
                    <a:cubicBezTo>
                      <a:pt x="5692" y="1611"/>
                      <a:pt x="5378" y="1067"/>
                      <a:pt x="4813" y="691"/>
                    </a:cubicBezTo>
                    <a:cubicBezTo>
                      <a:pt x="4311" y="356"/>
                      <a:pt x="3767" y="63"/>
                      <a:pt x="3160" y="0"/>
                    </a:cubicBezTo>
                    <a:close/>
                  </a:path>
                </a:pathLst>
              </a:custGeom>
              <a:solidFill>
                <a:srgbClr val="222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3"/>
              <p:cNvSpPr/>
              <p:nvPr/>
            </p:nvSpPr>
            <p:spPr>
              <a:xfrm>
                <a:off x="3514546" y="2911135"/>
                <a:ext cx="166991" cy="163640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737" extrusionOk="0">
                    <a:moveTo>
                      <a:pt x="2594" y="0"/>
                    </a:moveTo>
                    <a:cubicBezTo>
                      <a:pt x="2095" y="0"/>
                      <a:pt x="1611" y="158"/>
                      <a:pt x="1193" y="549"/>
                    </a:cubicBezTo>
                    <a:cubicBezTo>
                      <a:pt x="1088" y="654"/>
                      <a:pt x="984" y="800"/>
                      <a:pt x="858" y="884"/>
                    </a:cubicBezTo>
                    <a:cubicBezTo>
                      <a:pt x="523" y="1135"/>
                      <a:pt x="356" y="1512"/>
                      <a:pt x="230" y="1867"/>
                    </a:cubicBezTo>
                    <a:cubicBezTo>
                      <a:pt x="105" y="2244"/>
                      <a:pt x="0" y="2641"/>
                      <a:pt x="168" y="3060"/>
                    </a:cubicBezTo>
                    <a:cubicBezTo>
                      <a:pt x="293" y="3374"/>
                      <a:pt x="335" y="3792"/>
                      <a:pt x="649" y="3981"/>
                    </a:cubicBezTo>
                    <a:cubicBezTo>
                      <a:pt x="942" y="4148"/>
                      <a:pt x="1151" y="4420"/>
                      <a:pt x="1486" y="4525"/>
                    </a:cubicBezTo>
                    <a:cubicBezTo>
                      <a:pt x="1772" y="4639"/>
                      <a:pt x="2059" y="4736"/>
                      <a:pt x="2362" y="4736"/>
                    </a:cubicBezTo>
                    <a:cubicBezTo>
                      <a:pt x="2390" y="4736"/>
                      <a:pt x="2419" y="4736"/>
                      <a:pt x="2448" y="4734"/>
                    </a:cubicBezTo>
                    <a:cubicBezTo>
                      <a:pt x="2846" y="4692"/>
                      <a:pt x="3181" y="4545"/>
                      <a:pt x="3557" y="4462"/>
                    </a:cubicBezTo>
                    <a:cubicBezTo>
                      <a:pt x="3850" y="4378"/>
                      <a:pt x="4038" y="4169"/>
                      <a:pt x="4206" y="4001"/>
                    </a:cubicBezTo>
                    <a:cubicBezTo>
                      <a:pt x="4310" y="3897"/>
                      <a:pt x="4499" y="3792"/>
                      <a:pt x="4520" y="3625"/>
                    </a:cubicBezTo>
                    <a:cubicBezTo>
                      <a:pt x="4541" y="3311"/>
                      <a:pt x="4750" y="3081"/>
                      <a:pt x="4792" y="2767"/>
                    </a:cubicBezTo>
                    <a:cubicBezTo>
                      <a:pt x="4813" y="2495"/>
                      <a:pt x="4771" y="2265"/>
                      <a:pt x="4771" y="2035"/>
                    </a:cubicBezTo>
                    <a:cubicBezTo>
                      <a:pt x="4834" y="1700"/>
                      <a:pt x="4624" y="1470"/>
                      <a:pt x="4520" y="1198"/>
                    </a:cubicBezTo>
                    <a:cubicBezTo>
                      <a:pt x="4310" y="633"/>
                      <a:pt x="3850" y="256"/>
                      <a:pt x="3348" y="110"/>
                    </a:cubicBezTo>
                    <a:cubicBezTo>
                      <a:pt x="3097" y="40"/>
                      <a:pt x="2843" y="0"/>
                      <a:pt x="2594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5" name="Picture 6">
            <a:extLst>
              <a:ext uri="{FF2B5EF4-FFF2-40B4-BE49-F238E27FC236}">
                <a16:creationId xmlns:a16="http://schemas.microsoft.com/office/drawing/2014/main" id="{EB9E8066-FEC2-77AC-1274-525D3A068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02" r="39623" b="35674"/>
          <a:stretch/>
        </p:blipFill>
        <p:spPr>
          <a:xfrm>
            <a:off x="543967" y="1712409"/>
            <a:ext cx="3584192" cy="2584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38" name="Google Shape;3938;p45"/>
          <p:cNvSpPr txBox="1">
            <a:spLocks noGrp="1"/>
          </p:cNvSpPr>
          <p:nvPr>
            <p:ph type="title"/>
          </p:nvPr>
        </p:nvSpPr>
        <p:spPr>
          <a:xfrm>
            <a:off x="3119552" y="159161"/>
            <a:ext cx="3380678" cy="4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/>
              <a:t>Results (2018 – 2021)</a:t>
            </a:r>
            <a:endParaRPr sz="2400" dirty="0"/>
          </a:p>
        </p:txBody>
      </p:sp>
      <p:grpSp>
        <p:nvGrpSpPr>
          <p:cNvPr id="4354" name="Grupo 4353">
            <a:extLst>
              <a:ext uri="{FF2B5EF4-FFF2-40B4-BE49-F238E27FC236}">
                <a16:creationId xmlns:a16="http://schemas.microsoft.com/office/drawing/2014/main" id="{99240AE8-8983-FDFA-936F-4EA67D1C5D11}"/>
              </a:ext>
            </a:extLst>
          </p:cNvPr>
          <p:cNvGrpSpPr/>
          <p:nvPr/>
        </p:nvGrpSpPr>
        <p:grpSpPr>
          <a:xfrm>
            <a:off x="1712682" y="2778570"/>
            <a:ext cx="494399" cy="1733406"/>
            <a:chOff x="1712682" y="2778570"/>
            <a:chExt cx="494399" cy="1733406"/>
          </a:xfrm>
        </p:grpSpPr>
        <p:grpSp>
          <p:nvGrpSpPr>
            <p:cNvPr id="3921" name="Google Shape;3921;p45"/>
            <p:cNvGrpSpPr/>
            <p:nvPr/>
          </p:nvGrpSpPr>
          <p:grpSpPr>
            <a:xfrm>
              <a:off x="1732275" y="2819242"/>
              <a:ext cx="474806" cy="1692734"/>
              <a:chOff x="1034213" y="3769820"/>
              <a:chExt cx="525551" cy="77635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922" name="Google Shape;3922;p45"/>
              <p:cNvSpPr/>
              <p:nvPr/>
            </p:nvSpPr>
            <p:spPr>
              <a:xfrm>
                <a:off x="1348368" y="3827532"/>
                <a:ext cx="211394" cy="211394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2721" extrusionOk="0">
                    <a:moveTo>
                      <a:pt x="2721" y="1"/>
                    </a:moveTo>
                    <a:lnTo>
                      <a:pt x="1" y="2721"/>
                    </a:lnTo>
                    <a:lnTo>
                      <a:pt x="105" y="2721"/>
                    </a:lnTo>
                    <a:lnTo>
                      <a:pt x="2721" y="126"/>
                    </a:lnTo>
                    <a:lnTo>
                      <a:pt x="2721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5"/>
              <p:cNvSpPr/>
              <p:nvPr/>
            </p:nvSpPr>
            <p:spPr>
              <a:xfrm>
                <a:off x="1470343" y="3949507"/>
                <a:ext cx="89421" cy="89421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151" extrusionOk="0">
                    <a:moveTo>
                      <a:pt x="1151" y="0"/>
                    </a:moveTo>
                    <a:lnTo>
                      <a:pt x="0" y="1151"/>
                    </a:lnTo>
                    <a:lnTo>
                      <a:pt x="105" y="1151"/>
                    </a:lnTo>
                    <a:lnTo>
                      <a:pt x="1151" y="126"/>
                    </a:lnTo>
                    <a:lnTo>
                      <a:pt x="115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5"/>
              <p:cNvSpPr/>
              <p:nvPr/>
            </p:nvSpPr>
            <p:spPr>
              <a:xfrm>
                <a:off x="1050888" y="4038930"/>
                <a:ext cx="305710" cy="305632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934" extrusionOk="0">
                    <a:moveTo>
                      <a:pt x="3830" y="0"/>
                    </a:moveTo>
                    <a:lnTo>
                      <a:pt x="1" y="3829"/>
                    </a:lnTo>
                    <a:lnTo>
                      <a:pt x="1" y="3934"/>
                    </a:lnTo>
                    <a:lnTo>
                      <a:pt x="393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5"/>
              <p:cNvSpPr/>
              <p:nvPr/>
            </p:nvSpPr>
            <p:spPr>
              <a:xfrm>
                <a:off x="1050888" y="4038930"/>
                <a:ext cx="427606" cy="427528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5503" extrusionOk="0">
                    <a:moveTo>
                      <a:pt x="5399" y="0"/>
                    </a:moveTo>
                    <a:lnTo>
                      <a:pt x="1" y="5398"/>
                    </a:lnTo>
                    <a:lnTo>
                      <a:pt x="1" y="5503"/>
                    </a:lnTo>
                    <a:lnTo>
                      <a:pt x="550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5"/>
              <p:cNvSpPr/>
              <p:nvPr/>
            </p:nvSpPr>
            <p:spPr>
              <a:xfrm>
                <a:off x="1085072" y="4071405"/>
                <a:ext cx="474686" cy="474764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6111" extrusionOk="0">
                    <a:moveTo>
                      <a:pt x="6110" y="0"/>
                    </a:moveTo>
                    <a:lnTo>
                      <a:pt x="0" y="6110"/>
                    </a:lnTo>
                    <a:lnTo>
                      <a:pt x="105" y="6110"/>
                    </a:lnTo>
                    <a:lnTo>
                      <a:pt x="6110" y="126"/>
                    </a:lnTo>
                    <a:lnTo>
                      <a:pt x="611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5"/>
              <p:cNvSpPr/>
              <p:nvPr/>
            </p:nvSpPr>
            <p:spPr>
              <a:xfrm>
                <a:off x="1206970" y="4193302"/>
                <a:ext cx="352790" cy="352868"/>
              </a:xfrm>
              <a:custGeom>
                <a:avLst/>
                <a:gdLst/>
                <a:ahLst/>
                <a:cxnLst/>
                <a:rect l="l" t="t" r="r" b="b"/>
                <a:pathLst>
                  <a:path w="4541" h="4542" extrusionOk="0">
                    <a:moveTo>
                      <a:pt x="4541" y="1"/>
                    </a:moveTo>
                    <a:lnTo>
                      <a:pt x="0" y="4541"/>
                    </a:lnTo>
                    <a:lnTo>
                      <a:pt x="105" y="4541"/>
                    </a:lnTo>
                    <a:lnTo>
                      <a:pt x="4541" y="126"/>
                    </a:lnTo>
                    <a:lnTo>
                      <a:pt x="4541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5"/>
              <p:cNvSpPr/>
              <p:nvPr/>
            </p:nvSpPr>
            <p:spPr>
              <a:xfrm>
                <a:off x="1328867" y="4315277"/>
                <a:ext cx="230895" cy="230895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2972" extrusionOk="0">
                    <a:moveTo>
                      <a:pt x="2972" y="0"/>
                    </a:moveTo>
                    <a:lnTo>
                      <a:pt x="1" y="2971"/>
                    </a:lnTo>
                    <a:lnTo>
                      <a:pt x="105" y="2971"/>
                    </a:lnTo>
                    <a:lnTo>
                      <a:pt x="2972" y="126"/>
                    </a:lnTo>
                    <a:lnTo>
                      <a:pt x="297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5"/>
              <p:cNvSpPr/>
              <p:nvPr/>
            </p:nvSpPr>
            <p:spPr>
              <a:xfrm>
                <a:off x="1450765" y="4437174"/>
                <a:ext cx="108999" cy="108999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1403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106" y="1402"/>
                    </a:lnTo>
                    <a:lnTo>
                      <a:pt x="1403" y="126"/>
                    </a:lnTo>
                    <a:lnTo>
                      <a:pt x="140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5"/>
              <p:cNvSpPr/>
              <p:nvPr/>
            </p:nvSpPr>
            <p:spPr>
              <a:xfrm rot="10800000">
                <a:off x="1034215" y="4277067"/>
                <a:ext cx="211394" cy="211394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2721" extrusionOk="0">
                    <a:moveTo>
                      <a:pt x="2721" y="1"/>
                    </a:moveTo>
                    <a:lnTo>
                      <a:pt x="1" y="2721"/>
                    </a:lnTo>
                    <a:lnTo>
                      <a:pt x="105" y="2721"/>
                    </a:lnTo>
                    <a:lnTo>
                      <a:pt x="2721" y="126"/>
                    </a:lnTo>
                    <a:lnTo>
                      <a:pt x="2721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5"/>
              <p:cNvSpPr/>
              <p:nvPr/>
            </p:nvSpPr>
            <p:spPr>
              <a:xfrm rot="10800000">
                <a:off x="1034213" y="4277065"/>
                <a:ext cx="89421" cy="89421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151" extrusionOk="0">
                    <a:moveTo>
                      <a:pt x="1151" y="0"/>
                    </a:moveTo>
                    <a:lnTo>
                      <a:pt x="0" y="1151"/>
                    </a:lnTo>
                    <a:lnTo>
                      <a:pt x="105" y="1151"/>
                    </a:lnTo>
                    <a:lnTo>
                      <a:pt x="1151" y="126"/>
                    </a:lnTo>
                    <a:lnTo>
                      <a:pt x="115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5"/>
              <p:cNvSpPr/>
              <p:nvPr/>
            </p:nvSpPr>
            <p:spPr>
              <a:xfrm rot="10800000">
                <a:off x="1237379" y="3971432"/>
                <a:ext cx="305710" cy="305632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934" extrusionOk="0">
                    <a:moveTo>
                      <a:pt x="3830" y="0"/>
                    </a:moveTo>
                    <a:lnTo>
                      <a:pt x="1" y="3829"/>
                    </a:lnTo>
                    <a:lnTo>
                      <a:pt x="1" y="3934"/>
                    </a:lnTo>
                    <a:lnTo>
                      <a:pt x="393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5"/>
              <p:cNvSpPr/>
              <p:nvPr/>
            </p:nvSpPr>
            <p:spPr>
              <a:xfrm rot="10800000">
                <a:off x="1115483" y="3849536"/>
                <a:ext cx="427606" cy="427528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5503" extrusionOk="0">
                    <a:moveTo>
                      <a:pt x="5399" y="0"/>
                    </a:moveTo>
                    <a:lnTo>
                      <a:pt x="1" y="5398"/>
                    </a:lnTo>
                    <a:lnTo>
                      <a:pt x="1" y="5503"/>
                    </a:lnTo>
                    <a:lnTo>
                      <a:pt x="550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5"/>
              <p:cNvSpPr/>
              <p:nvPr/>
            </p:nvSpPr>
            <p:spPr>
              <a:xfrm rot="10800000">
                <a:off x="1034219" y="3769826"/>
                <a:ext cx="474686" cy="474764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6111" extrusionOk="0">
                    <a:moveTo>
                      <a:pt x="6110" y="0"/>
                    </a:moveTo>
                    <a:lnTo>
                      <a:pt x="0" y="6110"/>
                    </a:lnTo>
                    <a:lnTo>
                      <a:pt x="105" y="6110"/>
                    </a:lnTo>
                    <a:lnTo>
                      <a:pt x="6110" y="126"/>
                    </a:lnTo>
                    <a:lnTo>
                      <a:pt x="611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5"/>
              <p:cNvSpPr/>
              <p:nvPr/>
            </p:nvSpPr>
            <p:spPr>
              <a:xfrm rot="10800000">
                <a:off x="1034217" y="3769824"/>
                <a:ext cx="352790" cy="352868"/>
              </a:xfrm>
              <a:custGeom>
                <a:avLst/>
                <a:gdLst/>
                <a:ahLst/>
                <a:cxnLst/>
                <a:rect l="l" t="t" r="r" b="b"/>
                <a:pathLst>
                  <a:path w="4541" h="4542" extrusionOk="0">
                    <a:moveTo>
                      <a:pt x="4541" y="1"/>
                    </a:moveTo>
                    <a:lnTo>
                      <a:pt x="0" y="4541"/>
                    </a:lnTo>
                    <a:lnTo>
                      <a:pt x="105" y="4541"/>
                    </a:lnTo>
                    <a:lnTo>
                      <a:pt x="4541" y="126"/>
                    </a:lnTo>
                    <a:lnTo>
                      <a:pt x="4541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5"/>
              <p:cNvSpPr/>
              <p:nvPr/>
            </p:nvSpPr>
            <p:spPr>
              <a:xfrm rot="10800000">
                <a:off x="1034215" y="3769822"/>
                <a:ext cx="230895" cy="230895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2972" extrusionOk="0">
                    <a:moveTo>
                      <a:pt x="2972" y="0"/>
                    </a:moveTo>
                    <a:lnTo>
                      <a:pt x="1" y="2971"/>
                    </a:lnTo>
                    <a:lnTo>
                      <a:pt x="105" y="2971"/>
                    </a:lnTo>
                    <a:lnTo>
                      <a:pt x="2972" y="126"/>
                    </a:lnTo>
                    <a:lnTo>
                      <a:pt x="297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5"/>
              <p:cNvSpPr/>
              <p:nvPr/>
            </p:nvSpPr>
            <p:spPr>
              <a:xfrm rot="10800000">
                <a:off x="1034214" y="3769820"/>
                <a:ext cx="108999" cy="108999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1403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106" y="1402"/>
                    </a:lnTo>
                    <a:lnTo>
                      <a:pt x="1403" y="126"/>
                    </a:lnTo>
                    <a:lnTo>
                      <a:pt x="140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6" name="Google Shape;3946;p45"/>
            <p:cNvSpPr/>
            <p:nvPr/>
          </p:nvSpPr>
          <p:spPr>
            <a:xfrm>
              <a:off x="1712682" y="2778570"/>
              <a:ext cx="492999" cy="1726281"/>
            </a:xfrm>
            <a:custGeom>
              <a:avLst/>
              <a:gdLst/>
              <a:ahLst/>
              <a:cxnLst/>
              <a:rect l="l" t="t" r="r" b="b"/>
              <a:pathLst>
                <a:path w="6801" h="10191" extrusionOk="0">
                  <a:moveTo>
                    <a:pt x="189" y="211"/>
                  </a:moveTo>
                  <a:lnTo>
                    <a:pt x="3390" y="273"/>
                  </a:lnTo>
                  <a:lnTo>
                    <a:pt x="6529" y="293"/>
                  </a:lnTo>
                  <a:lnTo>
                    <a:pt x="6529" y="293"/>
                  </a:lnTo>
                  <a:cubicBezTo>
                    <a:pt x="6529" y="1877"/>
                    <a:pt x="6529" y="3461"/>
                    <a:pt x="6550" y="5065"/>
                  </a:cubicBezTo>
                  <a:cubicBezTo>
                    <a:pt x="6570" y="6717"/>
                    <a:pt x="6612" y="8391"/>
                    <a:pt x="6654" y="10065"/>
                  </a:cubicBezTo>
                  <a:lnTo>
                    <a:pt x="3348" y="9982"/>
                  </a:lnTo>
                  <a:cubicBezTo>
                    <a:pt x="2316" y="9961"/>
                    <a:pt x="1264" y="9961"/>
                    <a:pt x="231" y="9961"/>
                  </a:cubicBezTo>
                  <a:lnTo>
                    <a:pt x="231" y="9961"/>
                  </a:lnTo>
                  <a:cubicBezTo>
                    <a:pt x="231" y="9166"/>
                    <a:pt x="230" y="8371"/>
                    <a:pt x="210" y="7596"/>
                  </a:cubicBezTo>
                  <a:lnTo>
                    <a:pt x="168" y="5106"/>
                  </a:lnTo>
                  <a:cubicBezTo>
                    <a:pt x="168" y="4290"/>
                    <a:pt x="147" y="3453"/>
                    <a:pt x="168" y="2637"/>
                  </a:cubicBezTo>
                  <a:cubicBezTo>
                    <a:pt x="168" y="1822"/>
                    <a:pt x="188" y="1007"/>
                    <a:pt x="189" y="211"/>
                  </a:cubicBezTo>
                  <a:close/>
                  <a:moveTo>
                    <a:pt x="6654" y="1"/>
                  </a:moveTo>
                  <a:lnTo>
                    <a:pt x="3390" y="22"/>
                  </a:lnTo>
                  <a:lnTo>
                    <a:pt x="126" y="85"/>
                  </a:lnTo>
                  <a:lnTo>
                    <a:pt x="42" y="85"/>
                  </a:lnTo>
                  <a:lnTo>
                    <a:pt x="42" y="147"/>
                  </a:lnTo>
                  <a:cubicBezTo>
                    <a:pt x="63" y="963"/>
                    <a:pt x="84" y="1800"/>
                    <a:pt x="84" y="2637"/>
                  </a:cubicBezTo>
                  <a:cubicBezTo>
                    <a:pt x="84" y="3453"/>
                    <a:pt x="84" y="4290"/>
                    <a:pt x="63" y="5106"/>
                  </a:cubicBezTo>
                  <a:lnTo>
                    <a:pt x="21" y="7596"/>
                  </a:lnTo>
                  <a:cubicBezTo>
                    <a:pt x="0" y="8412"/>
                    <a:pt x="0" y="9249"/>
                    <a:pt x="0" y="10065"/>
                  </a:cubicBezTo>
                  <a:lnTo>
                    <a:pt x="0" y="10191"/>
                  </a:lnTo>
                  <a:lnTo>
                    <a:pt x="126" y="10191"/>
                  </a:lnTo>
                  <a:cubicBezTo>
                    <a:pt x="1235" y="10191"/>
                    <a:pt x="2323" y="10191"/>
                    <a:pt x="3432" y="10149"/>
                  </a:cubicBezTo>
                  <a:lnTo>
                    <a:pt x="6675" y="10086"/>
                  </a:lnTo>
                  <a:cubicBezTo>
                    <a:pt x="6696" y="8475"/>
                    <a:pt x="6738" y="6822"/>
                    <a:pt x="6759" y="5148"/>
                  </a:cubicBezTo>
                  <a:cubicBezTo>
                    <a:pt x="6780" y="3495"/>
                    <a:pt x="6780" y="1821"/>
                    <a:pt x="6801" y="147"/>
                  </a:cubicBezTo>
                  <a:lnTo>
                    <a:pt x="6801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1E7E721-4D86-2CBA-1D3E-412CAD425FFB}"/>
              </a:ext>
            </a:extLst>
          </p:cNvPr>
          <p:cNvGrpSpPr/>
          <p:nvPr/>
        </p:nvGrpSpPr>
        <p:grpSpPr>
          <a:xfrm>
            <a:off x="2318817" y="2165011"/>
            <a:ext cx="478055" cy="2361843"/>
            <a:chOff x="1506175" y="3247262"/>
            <a:chExt cx="638659" cy="1306979"/>
          </a:xfrm>
        </p:grpSpPr>
        <p:grpSp>
          <p:nvGrpSpPr>
            <p:cNvPr id="3947" name="Google Shape;3947;p45"/>
            <p:cNvGrpSpPr/>
            <p:nvPr/>
          </p:nvGrpSpPr>
          <p:grpSpPr>
            <a:xfrm>
              <a:off x="1516127" y="3256965"/>
              <a:ext cx="617013" cy="1289206"/>
              <a:chOff x="1734908" y="3256968"/>
              <a:chExt cx="508877" cy="1289206"/>
            </a:xfrm>
          </p:grpSpPr>
          <p:sp>
            <p:nvSpPr>
              <p:cNvPr id="3948" name="Google Shape;3948;p45"/>
              <p:cNvSpPr/>
              <p:nvPr/>
            </p:nvSpPr>
            <p:spPr>
              <a:xfrm>
                <a:off x="1814542" y="3256968"/>
                <a:ext cx="27735" cy="29367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78" extrusionOk="0">
                    <a:moveTo>
                      <a:pt x="251" y="1"/>
                    </a:moveTo>
                    <a:lnTo>
                      <a:pt x="0" y="252"/>
                    </a:lnTo>
                    <a:lnTo>
                      <a:pt x="0" y="377"/>
                    </a:lnTo>
                    <a:lnTo>
                      <a:pt x="356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5"/>
              <p:cNvSpPr/>
              <p:nvPr/>
            </p:nvSpPr>
            <p:spPr>
              <a:xfrm>
                <a:off x="1814542" y="3256968"/>
                <a:ext cx="81341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47" extrusionOk="0">
                    <a:moveTo>
                      <a:pt x="921" y="1"/>
                    </a:moveTo>
                    <a:lnTo>
                      <a:pt x="0" y="921"/>
                    </a:lnTo>
                    <a:lnTo>
                      <a:pt x="0" y="1047"/>
                    </a:lnTo>
                    <a:lnTo>
                      <a:pt x="1047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5"/>
              <p:cNvSpPr/>
              <p:nvPr/>
            </p:nvSpPr>
            <p:spPr>
              <a:xfrm>
                <a:off x="1814542" y="3256968"/>
                <a:ext cx="133394" cy="133394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717" extrusionOk="0">
                    <a:moveTo>
                      <a:pt x="1591" y="1"/>
                    </a:moveTo>
                    <a:lnTo>
                      <a:pt x="0" y="1612"/>
                    </a:lnTo>
                    <a:lnTo>
                      <a:pt x="0" y="1716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5"/>
              <p:cNvSpPr/>
              <p:nvPr/>
            </p:nvSpPr>
            <p:spPr>
              <a:xfrm>
                <a:off x="1814542" y="3256968"/>
                <a:ext cx="185368" cy="185446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2387" extrusionOk="0">
                    <a:moveTo>
                      <a:pt x="2260" y="1"/>
                    </a:moveTo>
                    <a:lnTo>
                      <a:pt x="0" y="2281"/>
                    </a:lnTo>
                    <a:lnTo>
                      <a:pt x="0" y="2386"/>
                    </a:lnTo>
                    <a:lnTo>
                      <a:pt x="2386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5"/>
              <p:cNvSpPr/>
              <p:nvPr/>
            </p:nvSpPr>
            <p:spPr>
              <a:xfrm>
                <a:off x="1814542" y="3256968"/>
                <a:ext cx="237421" cy="237421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056" extrusionOk="0">
                    <a:moveTo>
                      <a:pt x="2951" y="1"/>
                    </a:moveTo>
                    <a:lnTo>
                      <a:pt x="0" y="2951"/>
                    </a:lnTo>
                    <a:lnTo>
                      <a:pt x="0" y="3056"/>
                    </a:lnTo>
                    <a:lnTo>
                      <a:pt x="305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5"/>
              <p:cNvSpPr/>
              <p:nvPr/>
            </p:nvSpPr>
            <p:spPr>
              <a:xfrm>
                <a:off x="1814542" y="3256968"/>
                <a:ext cx="289395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3726" extrusionOk="0">
                    <a:moveTo>
                      <a:pt x="3620" y="1"/>
                    </a:moveTo>
                    <a:lnTo>
                      <a:pt x="0" y="3621"/>
                    </a:lnTo>
                    <a:lnTo>
                      <a:pt x="0" y="3725"/>
                    </a:lnTo>
                    <a:lnTo>
                      <a:pt x="372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5"/>
              <p:cNvSpPr/>
              <p:nvPr/>
            </p:nvSpPr>
            <p:spPr>
              <a:xfrm>
                <a:off x="1814542" y="3256968"/>
                <a:ext cx="341448" cy="34307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4416" extrusionOk="0">
                    <a:moveTo>
                      <a:pt x="4290" y="1"/>
                    </a:moveTo>
                    <a:lnTo>
                      <a:pt x="482" y="3809"/>
                    </a:lnTo>
                    <a:lnTo>
                      <a:pt x="0" y="4290"/>
                    </a:lnTo>
                    <a:lnTo>
                      <a:pt x="0" y="4416"/>
                    </a:lnTo>
                    <a:lnTo>
                      <a:pt x="4394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5"/>
              <p:cNvSpPr/>
              <p:nvPr/>
            </p:nvSpPr>
            <p:spPr>
              <a:xfrm>
                <a:off x="1835674" y="3256968"/>
                <a:ext cx="372290" cy="364211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4688" extrusionOk="0">
                    <a:moveTo>
                      <a:pt x="4687" y="1"/>
                    </a:moveTo>
                    <a:lnTo>
                      <a:pt x="0" y="4688"/>
                    </a:lnTo>
                    <a:lnTo>
                      <a:pt x="126" y="468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5"/>
              <p:cNvSpPr/>
              <p:nvPr/>
            </p:nvSpPr>
            <p:spPr>
              <a:xfrm>
                <a:off x="1887649" y="3265126"/>
                <a:ext cx="356131" cy="356053"/>
              </a:xfrm>
              <a:custGeom>
                <a:avLst/>
                <a:gdLst/>
                <a:ahLst/>
                <a:cxnLst/>
                <a:rect l="l" t="t" r="r" b="b"/>
                <a:pathLst>
                  <a:path w="4584" h="4583" extrusionOk="0">
                    <a:moveTo>
                      <a:pt x="4583" y="0"/>
                    </a:moveTo>
                    <a:lnTo>
                      <a:pt x="1" y="4583"/>
                    </a:lnTo>
                    <a:lnTo>
                      <a:pt x="126" y="4583"/>
                    </a:lnTo>
                    <a:lnTo>
                      <a:pt x="4583" y="126"/>
                    </a:lnTo>
                    <a:lnTo>
                      <a:pt x="458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5"/>
              <p:cNvSpPr/>
              <p:nvPr/>
            </p:nvSpPr>
            <p:spPr>
              <a:xfrm>
                <a:off x="1941334" y="3318733"/>
                <a:ext cx="302447" cy="302447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893" extrusionOk="0">
                    <a:moveTo>
                      <a:pt x="3892" y="1"/>
                    </a:moveTo>
                    <a:lnTo>
                      <a:pt x="0" y="3893"/>
                    </a:lnTo>
                    <a:lnTo>
                      <a:pt x="105" y="3893"/>
                    </a:lnTo>
                    <a:lnTo>
                      <a:pt x="3892" y="105"/>
                    </a:lnTo>
                    <a:lnTo>
                      <a:pt x="389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5"/>
              <p:cNvSpPr/>
              <p:nvPr/>
            </p:nvSpPr>
            <p:spPr>
              <a:xfrm>
                <a:off x="1993309" y="3370786"/>
                <a:ext cx="250473" cy="250395"/>
              </a:xfrm>
              <a:custGeom>
                <a:avLst/>
                <a:gdLst/>
                <a:ahLst/>
                <a:cxnLst/>
                <a:rect l="l" t="t" r="r" b="b"/>
                <a:pathLst>
                  <a:path w="3224" h="3223" extrusionOk="0">
                    <a:moveTo>
                      <a:pt x="3223" y="0"/>
                    </a:moveTo>
                    <a:lnTo>
                      <a:pt x="1" y="3223"/>
                    </a:lnTo>
                    <a:lnTo>
                      <a:pt x="106" y="3223"/>
                    </a:lnTo>
                    <a:lnTo>
                      <a:pt x="3223" y="105"/>
                    </a:lnTo>
                    <a:lnTo>
                      <a:pt x="322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5"/>
              <p:cNvSpPr/>
              <p:nvPr/>
            </p:nvSpPr>
            <p:spPr>
              <a:xfrm>
                <a:off x="2045362" y="3422761"/>
                <a:ext cx="198420" cy="19842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554" extrusionOk="0">
                    <a:moveTo>
                      <a:pt x="2553" y="1"/>
                    </a:moveTo>
                    <a:lnTo>
                      <a:pt x="1" y="2554"/>
                    </a:lnTo>
                    <a:lnTo>
                      <a:pt x="105" y="2554"/>
                    </a:lnTo>
                    <a:lnTo>
                      <a:pt x="2553" y="106"/>
                    </a:lnTo>
                    <a:lnTo>
                      <a:pt x="2553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5"/>
              <p:cNvSpPr/>
              <p:nvPr/>
            </p:nvSpPr>
            <p:spPr>
              <a:xfrm>
                <a:off x="2097415" y="3474814"/>
                <a:ext cx="146368" cy="146368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884" extrusionOk="0">
                    <a:moveTo>
                      <a:pt x="1883" y="1"/>
                    </a:moveTo>
                    <a:lnTo>
                      <a:pt x="0" y="1884"/>
                    </a:lnTo>
                    <a:lnTo>
                      <a:pt x="105" y="1884"/>
                    </a:lnTo>
                    <a:lnTo>
                      <a:pt x="1883" y="105"/>
                    </a:lnTo>
                    <a:lnTo>
                      <a:pt x="1883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45"/>
              <p:cNvSpPr/>
              <p:nvPr/>
            </p:nvSpPr>
            <p:spPr>
              <a:xfrm>
                <a:off x="2149391" y="3526867"/>
                <a:ext cx="94393" cy="9431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14" extrusionOk="0">
                    <a:moveTo>
                      <a:pt x="1214" y="0"/>
                    </a:moveTo>
                    <a:lnTo>
                      <a:pt x="1" y="1214"/>
                    </a:lnTo>
                    <a:lnTo>
                      <a:pt x="105" y="1214"/>
                    </a:lnTo>
                    <a:lnTo>
                      <a:pt x="1214" y="105"/>
                    </a:lnTo>
                    <a:lnTo>
                      <a:pt x="121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45"/>
              <p:cNvSpPr/>
              <p:nvPr/>
            </p:nvSpPr>
            <p:spPr>
              <a:xfrm>
                <a:off x="2201444" y="3578843"/>
                <a:ext cx="42341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45" extrusionOk="0">
                    <a:moveTo>
                      <a:pt x="544" y="1"/>
                    </a:moveTo>
                    <a:lnTo>
                      <a:pt x="0" y="545"/>
                    </a:lnTo>
                    <a:lnTo>
                      <a:pt x="126" y="545"/>
                    </a:lnTo>
                    <a:lnTo>
                      <a:pt x="544" y="126"/>
                    </a:lnTo>
                    <a:lnTo>
                      <a:pt x="544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5"/>
              <p:cNvSpPr/>
              <p:nvPr/>
            </p:nvSpPr>
            <p:spPr>
              <a:xfrm>
                <a:off x="1814542" y="3621107"/>
                <a:ext cx="30921" cy="30998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99" extrusionOk="0">
                    <a:moveTo>
                      <a:pt x="272" y="1"/>
                    </a:moveTo>
                    <a:lnTo>
                      <a:pt x="0" y="273"/>
                    </a:lnTo>
                    <a:lnTo>
                      <a:pt x="0" y="398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5"/>
              <p:cNvSpPr/>
              <p:nvPr/>
            </p:nvSpPr>
            <p:spPr>
              <a:xfrm>
                <a:off x="1814542" y="3621107"/>
                <a:ext cx="82973" cy="8297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8" extrusionOk="0">
                    <a:moveTo>
                      <a:pt x="942" y="1"/>
                    </a:moveTo>
                    <a:lnTo>
                      <a:pt x="0" y="942"/>
                    </a:lnTo>
                    <a:lnTo>
                      <a:pt x="0" y="1068"/>
                    </a:lnTo>
                    <a:lnTo>
                      <a:pt x="1067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5"/>
              <p:cNvSpPr/>
              <p:nvPr/>
            </p:nvSpPr>
            <p:spPr>
              <a:xfrm>
                <a:off x="1814542" y="3621107"/>
                <a:ext cx="1350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738" extrusionOk="0">
                    <a:moveTo>
                      <a:pt x="1632" y="1"/>
                    </a:moveTo>
                    <a:lnTo>
                      <a:pt x="0" y="1633"/>
                    </a:lnTo>
                    <a:lnTo>
                      <a:pt x="0" y="1737"/>
                    </a:lnTo>
                    <a:lnTo>
                      <a:pt x="1737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5"/>
              <p:cNvSpPr/>
              <p:nvPr/>
            </p:nvSpPr>
            <p:spPr>
              <a:xfrm>
                <a:off x="1814542" y="3621107"/>
                <a:ext cx="187000" cy="1870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07" extrusionOk="0">
                    <a:moveTo>
                      <a:pt x="2302" y="1"/>
                    </a:moveTo>
                    <a:lnTo>
                      <a:pt x="0" y="2302"/>
                    </a:lnTo>
                    <a:lnTo>
                      <a:pt x="0" y="2407"/>
                    </a:lnTo>
                    <a:lnTo>
                      <a:pt x="2407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5"/>
              <p:cNvSpPr/>
              <p:nvPr/>
            </p:nvSpPr>
            <p:spPr>
              <a:xfrm>
                <a:off x="1814542" y="3621107"/>
                <a:ext cx="239052" cy="23905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3077" extrusionOk="0">
                    <a:moveTo>
                      <a:pt x="2972" y="1"/>
                    </a:moveTo>
                    <a:lnTo>
                      <a:pt x="0" y="2972"/>
                    </a:lnTo>
                    <a:lnTo>
                      <a:pt x="0" y="3076"/>
                    </a:lnTo>
                    <a:lnTo>
                      <a:pt x="3076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5"/>
              <p:cNvSpPr/>
              <p:nvPr/>
            </p:nvSpPr>
            <p:spPr>
              <a:xfrm>
                <a:off x="1814542" y="3621107"/>
                <a:ext cx="291027" cy="291027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3746" extrusionOk="0">
                    <a:moveTo>
                      <a:pt x="3641" y="1"/>
                    </a:moveTo>
                    <a:lnTo>
                      <a:pt x="0" y="3641"/>
                    </a:lnTo>
                    <a:lnTo>
                      <a:pt x="0" y="3746"/>
                    </a:lnTo>
                    <a:lnTo>
                      <a:pt x="3746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5"/>
              <p:cNvSpPr/>
              <p:nvPr/>
            </p:nvSpPr>
            <p:spPr>
              <a:xfrm>
                <a:off x="1814542" y="3621107"/>
                <a:ext cx="343079" cy="344711"/>
              </a:xfrm>
              <a:custGeom>
                <a:avLst/>
                <a:gdLst/>
                <a:ahLst/>
                <a:cxnLst/>
                <a:rect l="l" t="t" r="r" b="b"/>
                <a:pathLst>
                  <a:path w="4416" h="4437" extrusionOk="0">
                    <a:moveTo>
                      <a:pt x="4311" y="1"/>
                    </a:moveTo>
                    <a:lnTo>
                      <a:pt x="0" y="4311"/>
                    </a:lnTo>
                    <a:lnTo>
                      <a:pt x="0" y="4436"/>
                    </a:lnTo>
                    <a:lnTo>
                      <a:pt x="441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5"/>
              <p:cNvSpPr/>
              <p:nvPr/>
            </p:nvSpPr>
            <p:spPr>
              <a:xfrm>
                <a:off x="1814542" y="3621107"/>
                <a:ext cx="396685" cy="39668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5106" extrusionOk="0">
                    <a:moveTo>
                      <a:pt x="4980" y="1"/>
                    </a:moveTo>
                    <a:lnTo>
                      <a:pt x="0" y="4980"/>
                    </a:lnTo>
                    <a:lnTo>
                      <a:pt x="0" y="5106"/>
                    </a:lnTo>
                    <a:lnTo>
                      <a:pt x="5106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5"/>
              <p:cNvSpPr/>
              <p:nvPr/>
            </p:nvSpPr>
            <p:spPr>
              <a:xfrm>
                <a:off x="1814542" y="3630896"/>
                <a:ext cx="429237" cy="438949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650" extrusionOk="0">
                    <a:moveTo>
                      <a:pt x="5524" y="0"/>
                    </a:moveTo>
                    <a:lnTo>
                      <a:pt x="0" y="5524"/>
                    </a:lnTo>
                    <a:lnTo>
                      <a:pt x="0" y="5650"/>
                    </a:lnTo>
                    <a:lnTo>
                      <a:pt x="5524" y="126"/>
                    </a:lnTo>
                    <a:lnTo>
                      <a:pt x="552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5"/>
              <p:cNvSpPr/>
              <p:nvPr/>
            </p:nvSpPr>
            <p:spPr>
              <a:xfrm>
                <a:off x="1814542" y="3684503"/>
                <a:ext cx="429237" cy="437395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630" extrusionOk="0">
                    <a:moveTo>
                      <a:pt x="5524" y="1"/>
                    </a:moveTo>
                    <a:lnTo>
                      <a:pt x="0" y="5524"/>
                    </a:lnTo>
                    <a:lnTo>
                      <a:pt x="0" y="5629"/>
                    </a:lnTo>
                    <a:lnTo>
                      <a:pt x="5524" y="105"/>
                    </a:lnTo>
                    <a:lnTo>
                      <a:pt x="5524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45"/>
              <p:cNvSpPr/>
              <p:nvPr/>
            </p:nvSpPr>
            <p:spPr>
              <a:xfrm>
                <a:off x="1814542" y="3736556"/>
                <a:ext cx="429237" cy="437317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629" extrusionOk="0">
                    <a:moveTo>
                      <a:pt x="5524" y="0"/>
                    </a:moveTo>
                    <a:lnTo>
                      <a:pt x="0" y="5524"/>
                    </a:lnTo>
                    <a:lnTo>
                      <a:pt x="0" y="5629"/>
                    </a:lnTo>
                    <a:lnTo>
                      <a:pt x="5524" y="105"/>
                    </a:lnTo>
                    <a:lnTo>
                      <a:pt x="552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45"/>
              <p:cNvSpPr/>
              <p:nvPr/>
            </p:nvSpPr>
            <p:spPr>
              <a:xfrm>
                <a:off x="1814542" y="3788531"/>
                <a:ext cx="429237" cy="437395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630" extrusionOk="0">
                    <a:moveTo>
                      <a:pt x="5524" y="1"/>
                    </a:moveTo>
                    <a:lnTo>
                      <a:pt x="0" y="5525"/>
                    </a:lnTo>
                    <a:lnTo>
                      <a:pt x="0" y="5629"/>
                    </a:lnTo>
                    <a:lnTo>
                      <a:pt x="5524" y="105"/>
                    </a:lnTo>
                    <a:lnTo>
                      <a:pt x="5524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5"/>
              <p:cNvSpPr/>
              <p:nvPr/>
            </p:nvSpPr>
            <p:spPr>
              <a:xfrm>
                <a:off x="1835674" y="3840584"/>
                <a:ext cx="408106" cy="406474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5232" extrusionOk="0">
                    <a:moveTo>
                      <a:pt x="5252" y="0"/>
                    </a:moveTo>
                    <a:lnTo>
                      <a:pt x="0" y="5231"/>
                    </a:lnTo>
                    <a:lnTo>
                      <a:pt x="126" y="5231"/>
                    </a:lnTo>
                    <a:lnTo>
                      <a:pt x="5252" y="105"/>
                    </a:lnTo>
                    <a:lnTo>
                      <a:pt x="525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5"/>
              <p:cNvSpPr/>
              <p:nvPr/>
            </p:nvSpPr>
            <p:spPr>
              <a:xfrm>
                <a:off x="1887649" y="3892560"/>
                <a:ext cx="356131" cy="354499"/>
              </a:xfrm>
              <a:custGeom>
                <a:avLst/>
                <a:gdLst/>
                <a:ahLst/>
                <a:cxnLst/>
                <a:rect l="l" t="t" r="r" b="b"/>
                <a:pathLst>
                  <a:path w="4584" h="4563" extrusionOk="0">
                    <a:moveTo>
                      <a:pt x="4583" y="1"/>
                    </a:moveTo>
                    <a:lnTo>
                      <a:pt x="1" y="4562"/>
                    </a:lnTo>
                    <a:lnTo>
                      <a:pt x="126" y="4562"/>
                    </a:lnTo>
                    <a:lnTo>
                      <a:pt x="4583" y="105"/>
                    </a:lnTo>
                    <a:lnTo>
                      <a:pt x="4583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5"/>
              <p:cNvSpPr/>
              <p:nvPr/>
            </p:nvSpPr>
            <p:spPr>
              <a:xfrm>
                <a:off x="1941334" y="3944613"/>
                <a:ext cx="302447" cy="302447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893" extrusionOk="0">
                    <a:moveTo>
                      <a:pt x="3892" y="0"/>
                    </a:moveTo>
                    <a:lnTo>
                      <a:pt x="0" y="3892"/>
                    </a:lnTo>
                    <a:lnTo>
                      <a:pt x="105" y="3892"/>
                    </a:lnTo>
                    <a:lnTo>
                      <a:pt x="3892" y="126"/>
                    </a:lnTo>
                    <a:lnTo>
                      <a:pt x="38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5"/>
              <p:cNvSpPr/>
              <p:nvPr/>
            </p:nvSpPr>
            <p:spPr>
              <a:xfrm>
                <a:off x="1993309" y="3996588"/>
                <a:ext cx="250473" cy="250473"/>
              </a:xfrm>
              <a:custGeom>
                <a:avLst/>
                <a:gdLst/>
                <a:ahLst/>
                <a:cxnLst/>
                <a:rect l="l" t="t" r="r" b="b"/>
                <a:pathLst>
                  <a:path w="3224" h="3224" extrusionOk="0">
                    <a:moveTo>
                      <a:pt x="3223" y="1"/>
                    </a:moveTo>
                    <a:lnTo>
                      <a:pt x="1" y="3223"/>
                    </a:lnTo>
                    <a:lnTo>
                      <a:pt x="106" y="3223"/>
                    </a:lnTo>
                    <a:lnTo>
                      <a:pt x="3223" y="127"/>
                    </a:lnTo>
                    <a:lnTo>
                      <a:pt x="3223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5"/>
              <p:cNvSpPr/>
              <p:nvPr/>
            </p:nvSpPr>
            <p:spPr>
              <a:xfrm>
                <a:off x="2045362" y="4050273"/>
                <a:ext cx="198420" cy="196789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533" extrusionOk="0">
                    <a:moveTo>
                      <a:pt x="2553" y="0"/>
                    </a:moveTo>
                    <a:lnTo>
                      <a:pt x="1" y="2532"/>
                    </a:lnTo>
                    <a:lnTo>
                      <a:pt x="105" y="2532"/>
                    </a:lnTo>
                    <a:lnTo>
                      <a:pt x="2553" y="105"/>
                    </a:lnTo>
                    <a:lnTo>
                      <a:pt x="255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5"/>
              <p:cNvSpPr/>
              <p:nvPr/>
            </p:nvSpPr>
            <p:spPr>
              <a:xfrm>
                <a:off x="2097415" y="4102326"/>
                <a:ext cx="146368" cy="144736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863" extrusionOk="0">
                    <a:moveTo>
                      <a:pt x="1883" y="0"/>
                    </a:moveTo>
                    <a:lnTo>
                      <a:pt x="0" y="1862"/>
                    </a:lnTo>
                    <a:lnTo>
                      <a:pt x="105" y="1862"/>
                    </a:lnTo>
                    <a:lnTo>
                      <a:pt x="1883" y="105"/>
                    </a:lnTo>
                    <a:lnTo>
                      <a:pt x="188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45"/>
              <p:cNvSpPr/>
              <p:nvPr/>
            </p:nvSpPr>
            <p:spPr>
              <a:xfrm>
                <a:off x="2149391" y="4154301"/>
                <a:ext cx="94393" cy="92762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194" extrusionOk="0">
                    <a:moveTo>
                      <a:pt x="1214" y="1"/>
                    </a:moveTo>
                    <a:lnTo>
                      <a:pt x="1" y="1193"/>
                    </a:lnTo>
                    <a:lnTo>
                      <a:pt x="105" y="1193"/>
                    </a:lnTo>
                    <a:lnTo>
                      <a:pt x="1214" y="105"/>
                    </a:lnTo>
                    <a:lnTo>
                      <a:pt x="1214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45"/>
              <p:cNvSpPr/>
              <p:nvPr/>
            </p:nvSpPr>
            <p:spPr>
              <a:xfrm>
                <a:off x="2201444" y="4206354"/>
                <a:ext cx="42341" cy="4071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24" extrusionOk="0">
                    <a:moveTo>
                      <a:pt x="544" y="0"/>
                    </a:moveTo>
                    <a:lnTo>
                      <a:pt x="0" y="523"/>
                    </a:lnTo>
                    <a:lnTo>
                      <a:pt x="126" y="523"/>
                    </a:lnTo>
                    <a:lnTo>
                      <a:pt x="544" y="105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45"/>
              <p:cNvSpPr/>
              <p:nvPr/>
            </p:nvSpPr>
            <p:spPr>
              <a:xfrm>
                <a:off x="1814542" y="4246987"/>
                <a:ext cx="30921" cy="30921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98" extrusionOk="0">
                    <a:moveTo>
                      <a:pt x="272" y="0"/>
                    </a:moveTo>
                    <a:lnTo>
                      <a:pt x="0" y="293"/>
                    </a:lnTo>
                    <a:lnTo>
                      <a:pt x="0" y="398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45"/>
              <p:cNvSpPr/>
              <p:nvPr/>
            </p:nvSpPr>
            <p:spPr>
              <a:xfrm>
                <a:off x="1814542" y="4246987"/>
                <a:ext cx="82973" cy="84604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89" extrusionOk="0">
                    <a:moveTo>
                      <a:pt x="942" y="0"/>
                    </a:moveTo>
                    <a:lnTo>
                      <a:pt x="482" y="481"/>
                    </a:lnTo>
                    <a:lnTo>
                      <a:pt x="0" y="963"/>
                    </a:lnTo>
                    <a:lnTo>
                      <a:pt x="0" y="1088"/>
                    </a:lnTo>
                    <a:lnTo>
                      <a:pt x="106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45"/>
              <p:cNvSpPr/>
              <p:nvPr/>
            </p:nvSpPr>
            <p:spPr>
              <a:xfrm>
                <a:off x="1814542" y="4246987"/>
                <a:ext cx="135025" cy="136579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758" extrusionOk="0">
                    <a:moveTo>
                      <a:pt x="1632" y="0"/>
                    </a:moveTo>
                    <a:lnTo>
                      <a:pt x="482" y="1151"/>
                    </a:lnTo>
                    <a:lnTo>
                      <a:pt x="0" y="1632"/>
                    </a:lnTo>
                    <a:lnTo>
                      <a:pt x="0" y="1758"/>
                    </a:lnTo>
                    <a:lnTo>
                      <a:pt x="1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45"/>
              <p:cNvSpPr/>
              <p:nvPr/>
            </p:nvSpPr>
            <p:spPr>
              <a:xfrm>
                <a:off x="1814542" y="4246987"/>
                <a:ext cx="187000" cy="188631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28" extrusionOk="0">
                    <a:moveTo>
                      <a:pt x="2302" y="0"/>
                    </a:moveTo>
                    <a:lnTo>
                      <a:pt x="482" y="1842"/>
                    </a:lnTo>
                    <a:lnTo>
                      <a:pt x="0" y="2302"/>
                    </a:lnTo>
                    <a:lnTo>
                      <a:pt x="0" y="2427"/>
                    </a:lnTo>
                    <a:lnTo>
                      <a:pt x="240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45"/>
              <p:cNvSpPr/>
              <p:nvPr/>
            </p:nvSpPr>
            <p:spPr>
              <a:xfrm>
                <a:off x="1814542" y="4246987"/>
                <a:ext cx="239052" cy="240606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3097" extrusionOk="0">
                    <a:moveTo>
                      <a:pt x="2972" y="0"/>
                    </a:moveTo>
                    <a:lnTo>
                      <a:pt x="0" y="2992"/>
                    </a:lnTo>
                    <a:lnTo>
                      <a:pt x="0" y="3097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45"/>
              <p:cNvSpPr/>
              <p:nvPr/>
            </p:nvSpPr>
            <p:spPr>
              <a:xfrm>
                <a:off x="1814542" y="4246987"/>
                <a:ext cx="291027" cy="292658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3767" extrusionOk="0">
                    <a:moveTo>
                      <a:pt x="3641" y="0"/>
                    </a:moveTo>
                    <a:lnTo>
                      <a:pt x="0" y="3662"/>
                    </a:lnTo>
                    <a:lnTo>
                      <a:pt x="0" y="3766"/>
                    </a:lnTo>
                    <a:lnTo>
                      <a:pt x="3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45"/>
              <p:cNvSpPr/>
              <p:nvPr/>
            </p:nvSpPr>
            <p:spPr>
              <a:xfrm>
                <a:off x="1851911" y="4246987"/>
                <a:ext cx="305710" cy="299184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851" extrusionOk="0">
                    <a:moveTo>
                      <a:pt x="3830" y="0"/>
                    </a:moveTo>
                    <a:lnTo>
                      <a:pt x="1" y="3850"/>
                    </a:lnTo>
                    <a:lnTo>
                      <a:pt x="105" y="3850"/>
                    </a:lnTo>
                    <a:lnTo>
                      <a:pt x="3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45"/>
              <p:cNvSpPr/>
              <p:nvPr/>
            </p:nvSpPr>
            <p:spPr>
              <a:xfrm>
                <a:off x="1903964" y="4246987"/>
                <a:ext cx="307264" cy="299184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851" extrusionOk="0">
                    <a:moveTo>
                      <a:pt x="3829" y="0"/>
                    </a:moveTo>
                    <a:lnTo>
                      <a:pt x="0" y="3850"/>
                    </a:lnTo>
                    <a:lnTo>
                      <a:pt x="105" y="3850"/>
                    </a:lnTo>
                    <a:lnTo>
                      <a:pt x="3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45"/>
              <p:cNvSpPr/>
              <p:nvPr/>
            </p:nvSpPr>
            <p:spPr>
              <a:xfrm>
                <a:off x="1955940" y="4258329"/>
                <a:ext cx="287841" cy="287841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3705" extrusionOk="0">
                    <a:moveTo>
                      <a:pt x="3704" y="1"/>
                    </a:moveTo>
                    <a:lnTo>
                      <a:pt x="1" y="3704"/>
                    </a:lnTo>
                    <a:lnTo>
                      <a:pt x="126" y="3704"/>
                    </a:lnTo>
                    <a:lnTo>
                      <a:pt x="3704" y="105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45"/>
              <p:cNvSpPr/>
              <p:nvPr/>
            </p:nvSpPr>
            <p:spPr>
              <a:xfrm>
                <a:off x="2007993" y="4310383"/>
                <a:ext cx="235789" cy="235789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3035" extrusionOk="0">
                    <a:moveTo>
                      <a:pt x="3034" y="0"/>
                    </a:moveTo>
                    <a:lnTo>
                      <a:pt x="0" y="3034"/>
                    </a:lnTo>
                    <a:lnTo>
                      <a:pt x="126" y="3034"/>
                    </a:lnTo>
                    <a:lnTo>
                      <a:pt x="3034" y="126"/>
                    </a:lnTo>
                    <a:lnTo>
                      <a:pt x="303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45"/>
              <p:cNvSpPr/>
              <p:nvPr/>
            </p:nvSpPr>
            <p:spPr>
              <a:xfrm>
                <a:off x="2061600" y="4362358"/>
                <a:ext cx="182183" cy="18381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366" extrusionOk="0">
                    <a:moveTo>
                      <a:pt x="2344" y="1"/>
                    </a:moveTo>
                    <a:lnTo>
                      <a:pt x="1" y="2365"/>
                    </a:lnTo>
                    <a:lnTo>
                      <a:pt x="105" y="2365"/>
                    </a:lnTo>
                    <a:lnTo>
                      <a:pt x="2344" y="126"/>
                    </a:lnTo>
                    <a:lnTo>
                      <a:pt x="2344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45"/>
              <p:cNvSpPr/>
              <p:nvPr/>
            </p:nvSpPr>
            <p:spPr>
              <a:xfrm>
                <a:off x="2113653" y="4416042"/>
                <a:ext cx="130131" cy="130131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675" extrusionOk="0">
                    <a:moveTo>
                      <a:pt x="1674" y="0"/>
                    </a:moveTo>
                    <a:lnTo>
                      <a:pt x="0" y="1674"/>
                    </a:lnTo>
                    <a:lnTo>
                      <a:pt x="105" y="1674"/>
                    </a:lnTo>
                    <a:lnTo>
                      <a:pt x="1674" y="105"/>
                    </a:lnTo>
                    <a:lnTo>
                      <a:pt x="167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45"/>
              <p:cNvSpPr/>
              <p:nvPr/>
            </p:nvSpPr>
            <p:spPr>
              <a:xfrm>
                <a:off x="2165628" y="4468018"/>
                <a:ext cx="78156" cy="78156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006" extrusionOk="0">
                    <a:moveTo>
                      <a:pt x="1005" y="1"/>
                    </a:moveTo>
                    <a:lnTo>
                      <a:pt x="1" y="1005"/>
                    </a:lnTo>
                    <a:lnTo>
                      <a:pt x="105" y="1005"/>
                    </a:lnTo>
                    <a:lnTo>
                      <a:pt x="1005" y="105"/>
                    </a:lnTo>
                    <a:lnTo>
                      <a:pt x="100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45"/>
              <p:cNvSpPr/>
              <p:nvPr/>
            </p:nvSpPr>
            <p:spPr>
              <a:xfrm>
                <a:off x="2217681" y="4520071"/>
                <a:ext cx="26104" cy="26104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335" y="0"/>
                    </a:moveTo>
                    <a:lnTo>
                      <a:pt x="0" y="335"/>
                    </a:lnTo>
                    <a:lnTo>
                      <a:pt x="105" y="335"/>
                    </a:lnTo>
                    <a:lnTo>
                      <a:pt x="335" y="105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45"/>
              <p:cNvSpPr/>
              <p:nvPr/>
            </p:nvSpPr>
            <p:spPr>
              <a:xfrm>
                <a:off x="1734908" y="3256968"/>
                <a:ext cx="3263" cy="3341"/>
              </a:xfrm>
              <a:custGeom>
                <a:avLst/>
                <a:gdLst/>
                <a:ahLst/>
                <a:cxnLst/>
                <a:rect l="l" t="t" r="r" b="b"/>
                <a:pathLst>
                  <a:path w="42" h="43" extrusionOk="0">
                    <a:moveTo>
                      <a:pt x="0" y="1"/>
                    </a:moveTo>
                    <a:lnTo>
                      <a:pt x="0" y="4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45"/>
              <p:cNvSpPr/>
              <p:nvPr/>
            </p:nvSpPr>
            <p:spPr>
              <a:xfrm>
                <a:off x="1734908" y="3256968"/>
                <a:ext cx="55315" cy="55393"/>
              </a:xfrm>
              <a:custGeom>
                <a:avLst/>
                <a:gdLst/>
                <a:ahLst/>
                <a:cxnLst/>
                <a:rect l="l" t="t" r="r" b="b"/>
                <a:pathLst>
                  <a:path w="712" h="713" extrusionOk="0">
                    <a:moveTo>
                      <a:pt x="607" y="1"/>
                    </a:moveTo>
                    <a:lnTo>
                      <a:pt x="0" y="608"/>
                    </a:lnTo>
                    <a:lnTo>
                      <a:pt x="0" y="712"/>
                    </a:lnTo>
                    <a:lnTo>
                      <a:pt x="71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45"/>
              <p:cNvSpPr/>
              <p:nvPr/>
            </p:nvSpPr>
            <p:spPr>
              <a:xfrm>
                <a:off x="1734908" y="3276469"/>
                <a:ext cx="79710" cy="8786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31" extrusionOk="0">
                    <a:moveTo>
                      <a:pt x="1025" y="1"/>
                    </a:moveTo>
                    <a:lnTo>
                      <a:pt x="0" y="1026"/>
                    </a:lnTo>
                    <a:lnTo>
                      <a:pt x="0" y="1131"/>
                    </a:lnTo>
                    <a:lnTo>
                      <a:pt x="1025" y="126"/>
                    </a:lnTo>
                    <a:lnTo>
                      <a:pt x="102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45"/>
              <p:cNvSpPr/>
              <p:nvPr/>
            </p:nvSpPr>
            <p:spPr>
              <a:xfrm>
                <a:off x="1734908" y="3328522"/>
                <a:ext cx="79710" cy="8786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31" extrusionOk="0">
                    <a:moveTo>
                      <a:pt x="1025" y="0"/>
                    </a:moveTo>
                    <a:lnTo>
                      <a:pt x="0" y="1026"/>
                    </a:lnTo>
                    <a:lnTo>
                      <a:pt x="0" y="1130"/>
                    </a:lnTo>
                    <a:lnTo>
                      <a:pt x="1025" y="126"/>
                    </a:lnTo>
                    <a:lnTo>
                      <a:pt x="10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45"/>
              <p:cNvSpPr/>
              <p:nvPr/>
            </p:nvSpPr>
            <p:spPr>
              <a:xfrm>
                <a:off x="1734908" y="3382129"/>
                <a:ext cx="79710" cy="86236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10" extrusionOk="0">
                    <a:moveTo>
                      <a:pt x="1025" y="1"/>
                    </a:moveTo>
                    <a:lnTo>
                      <a:pt x="0" y="1005"/>
                    </a:lnTo>
                    <a:lnTo>
                      <a:pt x="0" y="1110"/>
                    </a:lnTo>
                    <a:lnTo>
                      <a:pt x="1025" y="105"/>
                    </a:lnTo>
                    <a:lnTo>
                      <a:pt x="102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45"/>
              <p:cNvSpPr/>
              <p:nvPr/>
            </p:nvSpPr>
            <p:spPr>
              <a:xfrm>
                <a:off x="1734908" y="3434182"/>
                <a:ext cx="79710" cy="86236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10" extrusionOk="0">
                    <a:moveTo>
                      <a:pt x="1025" y="0"/>
                    </a:moveTo>
                    <a:lnTo>
                      <a:pt x="0" y="1005"/>
                    </a:lnTo>
                    <a:lnTo>
                      <a:pt x="0" y="1109"/>
                    </a:lnTo>
                    <a:lnTo>
                      <a:pt x="1025" y="105"/>
                    </a:lnTo>
                    <a:lnTo>
                      <a:pt x="10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45"/>
              <p:cNvSpPr/>
              <p:nvPr/>
            </p:nvSpPr>
            <p:spPr>
              <a:xfrm>
                <a:off x="1734908" y="3486157"/>
                <a:ext cx="79710" cy="86236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10" extrusionOk="0">
                    <a:moveTo>
                      <a:pt x="1025" y="1"/>
                    </a:moveTo>
                    <a:lnTo>
                      <a:pt x="0" y="1005"/>
                    </a:lnTo>
                    <a:lnTo>
                      <a:pt x="0" y="1110"/>
                    </a:lnTo>
                    <a:lnTo>
                      <a:pt x="1025" y="106"/>
                    </a:lnTo>
                    <a:lnTo>
                      <a:pt x="102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45"/>
              <p:cNvSpPr/>
              <p:nvPr/>
            </p:nvSpPr>
            <p:spPr>
              <a:xfrm>
                <a:off x="1734908" y="3538210"/>
                <a:ext cx="79710" cy="8297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68" extrusionOk="0">
                    <a:moveTo>
                      <a:pt x="1025" y="1"/>
                    </a:moveTo>
                    <a:lnTo>
                      <a:pt x="0" y="1005"/>
                    </a:lnTo>
                    <a:lnTo>
                      <a:pt x="0" y="1068"/>
                    </a:lnTo>
                    <a:lnTo>
                      <a:pt x="63" y="1068"/>
                    </a:lnTo>
                    <a:lnTo>
                      <a:pt x="1025" y="105"/>
                    </a:lnTo>
                    <a:lnTo>
                      <a:pt x="102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45"/>
              <p:cNvSpPr/>
              <p:nvPr/>
            </p:nvSpPr>
            <p:spPr>
              <a:xfrm>
                <a:off x="1783621" y="3590263"/>
                <a:ext cx="30998" cy="30921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98" extrusionOk="0">
                    <a:moveTo>
                      <a:pt x="398" y="0"/>
                    </a:moveTo>
                    <a:lnTo>
                      <a:pt x="1" y="398"/>
                    </a:lnTo>
                    <a:lnTo>
                      <a:pt x="105" y="398"/>
                    </a:lnTo>
                    <a:lnTo>
                      <a:pt x="398" y="126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45"/>
              <p:cNvSpPr/>
              <p:nvPr/>
            </p:nvSpPr>
            <p:spPr>
              <a:xfrm>
                <a:off x="1734908" y="3621107"/>
                <a:ext cx="4894" cy="4972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0" y="1"/>
                    </a:moveTo>
                    <a:lnTo>
                      <a:pt x="0" y="63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45"/>
              <p:cNvSpPr/>
              <p:nvPr/>
            </p:nvSpPr>
            <p:spPr>
              <a:xfrm>
                <a:off x="1734908" y="3621107"/>
                <a:ext cx="56947" cy="5694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628" y="1"/>
                    </a:moveTo>
                    <a:lnTo>
                      <a:pt x="0" y="628"/>
                    </a:lnTo>
                    <a:lnTo>
                      <a:pt x="0" y="733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45"/>
              <p:cNvSpPr/>
              <p:nvPr/>
            </p:nvSpPr>
            <p:spPr>
              <a:xfrm>
                <a:off x="1734908" y="3642239"/>
                <a:ext cx="79710" cy="8786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31" extrusionOk="0">
                    <a:moveTo>
                      <a:pt x="1025" y="1"/>
                    </a:moveTo>
                    <a:lnTo>
                      <a:pt x="0" y="1026"/>
                    </a:lnTo>
                    <a:lnTo>
                      <a:pt x="0" y="1131"/>
                    </a:lnTo>
                    <a:lnTo>
                      <a:pt x="1025" y="126"/>
                    </a:lnTo>
                    <a:lnTo>
                      <a:pt x="102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45"/>
              <p:cNvSpPr/>
              <p:nvPr/>
            </p:nvSpPr>
            <p:spPr>
              <a:xfrm>
                <a:off x="1734908" y="3694292"/>
                <a:ext cx="79710" cy="8786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31" extrusionOk="0">
                    <a:moveTo>
                      <a:pt x="1025" y="0"/>
                    </a:moveTo>
                    <a:lnTo>
                      <a:pt x="0" y="1025"/>
                    </a:lnTo>
                    <a:lnTo>
                      <a:pt x="0" y="1130"/>
                    </a:lnTo>
                    <a:lnTo>
                      <a:pt x="1025" y="126"/>
                    </a:lnTo>
                    <a:lnTo>
                      <a:pt x="10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45"/>
              <p:cNvSpPr/>
              <p:nvPr/>
            </p:nvSpPr>
            <p:spPr>
              <a:xfrm>
                <a:off x="1734908" y="3747899"/>
                <a:ext cx="79710" cy="86236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10" extrusionOk="0">
                    <a:moveTo>
                      <a:pt x="1025" y="1"/>
                    </a:moveTo>
                    <a:lnTo>
                      <a:pt x="0" y="1005"/>
                    </a:lnTo>
                    <a:lnTo>
                      <a:pt x="0" y="1110"/>
                    </a:lnTo>
                    <a:lnTo>
                      <a:pt x="1025" y="105"/>
                    </a:lnTo>
                    <a:lnTo>
                      <a:pt x="102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45"/>
              <p:cNvSpPr/>
              <p:nvPr/>
            </p:nvSpPr>
            <p:spPr>
              <a:xfrm>
                <a:off x="1734908" y="3799952"/>
                <a:ext cx="79710" cy="86236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10" extrusionOk="0">
                    <a:moveTo>
                      <a:pt x="1025" y="0"/>
                    </a:moveTo>
                    <a:lnTo>
                      <a:pt x="0" y="1005"/>
                    </a:lnTo>
                    <a:lnTo>
                      <a:pt x="0" y="1109"/>
                    </a:lnTo>
                    <a:lnTo>
                      <a:pt x="1025" y="105"/>
                    </a:lnTo>
                    <a:lnTo>
                      <a:pt x="10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45"/>
              <p:cNvSpPr/>
              <p:nvPr/>
            </p:nvSpPr>
            <p:spPr>
              <a:xfrm>
                <a:off x="1734908" y="3851927"/>
                <a:ext cx="79710" cy="86236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10" extrusionOk="0">
                    <a:moveTo>
                      <a:pt x="1025" y="1"/>
                    </a:moveTo>
                    <a:lnTo>
                      <a:pt x="0" y="1005"/>
                    </a:lnTo>
                    <a:lnTo>
                      <a:pt x="0" y="1110"/>
                    </a:lnTo>
                    <a:lnTo>
                      <a:pt x="1025" y="105"/>
                    </a:lnTo>
                    <a:lnTo>
                      <a:pt x="102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45"/>
              <p:cNvSpPr/>
              <p:nvPr/>
            </p:nvSpPr>
            <p:spPr>
              <a:xfrm>
                <a:off x="1734908" y="3903980"/>
                <a:ext cx="79710" cy="8786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31" extrusionOk="0">
                    <a:moveTo>
                      <a:pt x="1025" y="0"/>
                    </a:moveTo>
                    <a:lnTo>
                      <a:pt x="0" y="1005"/>
                    </a:lnTo>
                    <a:lnTo>
                      <a:pt x="0" y="1130"/>
                    </a:lnTo>
                    <a:lnTo>
                      <a:pt x="1025" y="105"/>
                    </a:lnTo>
                    <a:lnTo>
                      <a:pt x="10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45"/>
              <p:cNvSpPr/>
              <p:nvPr/>
            </p:nvSpPr>
            <p:spPr>
              <a:xfrm>
                <a:off x="1734908" y="3955956"/>
                <a:ext cx="79710" cy="8786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31" extrusionOk="0">
                    <a:moveTo>
                      <a:pt x="1025" y="1"/>
                    </a:moveTo>
                    <a:lnTo>
                      <a:pt x="0" y="1026"/>
                    </a:lnTo>
                    <a:lnTo>
                      <a:pt x="0" y="1131"/>
                    </a:lnTo>
                    <a:lnTo>
                      <a:pt x="1025" y="126"/>
                    </a:lnTo>
                    <a:lnTo>
                      <a:pt x="102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45"/>
              <p:cNvSpPr/>
              <p:nvPr/>
            </p:nvSpPr>
            <p:spPr>
              <a:xfrm>
                <a:off x="1734908" y="4008009"/>
                <a:ext cx="79710" cy="8786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31" extrusionOk="0">
                    <a:moveTo>
                      <a:pt x="1025" y="0"/>
                    </a:moveTo>
                    <a:lnTo>
                      <a:pt x="0" y="1026"/>
                    </a:lnTo>
                    <a:lnTo>
                      <a:pt x="0" y="1130"/>
                    </a:lnTo>
                    <a:lnTo>
                      <a:pt x="1025" y="126"/>
                    </a:lnTo>
                    <a:lnTo>
                      <a:pt x="10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45"/>
              <p:cNvSpPr/>
              <p:nvPr/>
            </p:nvSpPr>
            <p:spPr>
              <a:xfrm>
                <a:off x="1734908" y="4060062"/>
                <a:ext cx="79710" cy="8779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30" extrusionOk="0">
                    <a:moveTo>
                      <a:pt x="1025" y="0"/>
                    </a:moveTo>
                    <a:lnTo>
                      <a:pt x="0" y="1025"/>
                    </a:lnTo>
                    <a:lnTo>
                      <a:pt x="0" y="1130"/>
                    </a:lnTo>
                    <a:lnTo>
                      <a:pt x="1025" y="126"/>
                    </a:lnTo>
                    <a:lnTo>
                      <a:pt x="10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45"/>
              <p:cNvSpPr/>
              <p:nvPr/>
            </p:nvSpPr>
            <p:spPr>
              <a:xfrm>
                <a:off x="1734908" y="4113669"/>
                <a:ext cx="79710" cy="86236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10" extrusionOk="0">
                    <a:moveTo>
                      <a:pt x="1025" y="0"/>
                    </a:moveTo>
                    <a:lnTo>
                      <a:pt x="0" y="1005"/>
                    </a:lnTo>
                    <a:lnTo>
                      <a:pt x="0" y="1109"/>
                    </a:lnTo>
                    <a:lnTo>
                      <a:pt x="1025" y="105"/>
                    </a:lnTo>
                    <a:lnTo>
                      <a:pt x="10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45"/>
              <p:cNvSpPr/>
              <p:nvPr/>
            </p:nvSpPr>
            <p:spPr>
              <a:xfrm>
                <a:off x="1734908" y="4165722"/>
                <a:ext cx="7971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47" extrusionOk="0">
                    <a:moveTo>
                      <a:pt x="1025" y="0"/>
                    </a:moveTo>
                    <a:lnTo>
                      <a:pt x="0" y="1004"/>
                    </a:lnTo>
                    <a:lnTo>
                      <a:pt x="0" y="1046"/>
                    </a:lnTo>
                    <a:lnTo>
                      <a:pt x="63" y="1046"/>
                    </a:lnTo>
                    <a:lnTo>
                      <a:pt x="1025" y="105"/>
                    </a:lnTo>
                    <a:lnTo>
                      <a:pt x="10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45"/>
              <p:cNvSpPr/>
              <p:nvPr/>
            </p:nvSpPr>
            <p:spPr>
              <a:xfrm>
                <a:off x="1783621" y="4217697"/>
                <a:ext cx="30998" cy="29367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78" extrusionOk="0">
                    <a:moveTo>
                      <a:pt x="398" y="1"/>
                    </a:moveTo>
                    <a:lnTo>
                      <a:pt x="1" y="377"/>
                    </a:lnTo>
                    <a:lnTo>
                      <a:pt x="105" y="377"/>
                    </a:lnTo>
                    <a:lnTo>
                      <a:pt x="398" y="105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45"/>
              <p:cNvSpPr/>
              <p:nvPr/>
            </p:nvSpPr>
            <p:spPr>
              <a:xfrm>
                <a:off x="1734908" y="4246987"/>
                <a:ext cx="4894" cy="4894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lnTo>
                      <a:pt x="0" y="63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45"/>
              <p:cNvSpPr/>
              <p:nvPr/>
            </p:nvSpPr>
            <p:spPr>
              <a:xfrm>
                <a:off x="1734908" y="4246987"/>
                <a:ext cx="56947" cy="5694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628" y="0"/>
                    </a:moveTo>
                    <a:lnTo>
                      <a:pt x="0" y="628"/>
                    </a:lnTo>
                    <a:lnTo>
                      <a:pt x="0" y="733"/>
                    </a:lnTo>
                    <a:lnTo>
                      <a:pt x="73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45"/>
              <p:cNvSpPr/>
              <p:nvPr/>
            </p:nvSpPr>
            <p:spPr>
              <a:xfrm>
                <a:off x="1734908" y="4269750"/>
                <a:ext cx="79710" cy="8786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31" extrusionOk="0">
                    <a:moveTo>
                      <a:pt x="1025" y="0"/>
                    </a:moveTo>
                    <a:lnTo>
                      <a:pt x="0" y="1004"/>
                    </a:lnTo>
                    <a:lnTo>
                      <a:pt x="0" y="1130"/>
                    </a:lnTo>
                    <a:lnTo>
                      <a:pt x="1025" y="105"/>
                    </a:lnTo>
                    <a:lnTo>
                      <a:pt x="10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45"/>
              <p:cNvSpPr/>
              <p:nvPr/>
            </p:nvSpPr>
            <p:spPr>
              <a:xfrm>
                <a:off x="1734908" y="4321725"/>
                <a:ext cx="79710" cy="8786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31" extrusionOk="0">
                    <a:moveTo>
                      <a:pt x="1025" y="1"/>
                    </a:moveTo>
                    <a:lnTo>
                      <a:pt x="147" y="880"/>
                    </a:lnTo>
                    <a:lnTo>
                      <a:pt x="0" y="1026"/>
                    </a:lnTo>
                    <a:lnTo>
                      <a:pt x="0" y="1131"/>
                    </a:lnTo>
                    <a:lnTo>
                      <a:pt x="1025" y="126"/>
                    </a:lnTo>
                    <a:lnTo>
                      <a:pt x="102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45"/>
              <p:cNvSpPr/>
              <p:nvPr/>
            </p:nvSpPr>
            <p:spPr>
              <a:xfrm>
                <a:off x="1734908" y="4373779"/>
                <a:ext cx="79710" cy="8786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31" extrusionOk="0">
                    <a:moveTo>
                      <a:pt x="1025" y="0"/>
                    </a:moveTo>
                    <a:lnTo>
                      <a:pt x="147" y="879"/>
                    </a:lnTo>
                    <a:lnTo>
                      <a:pt x="0" y="1026"/>
                    </a:lnTo>
                    <a:lnTo>
                      <a:pt x="0" y="1130"/>
                    </a:lnTo>
                    <a:lnTo>
                      <a:pt x="1025" y="126"/>
                    </a:lnTo>
                    <a:lnTo>
                      <a:pt x="10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45"/>
              <p:cNvSpPr/>
              <p:nvPr/>
            </p:nvSpPr>
            <p:spPr>
              <a:xfrm>
                <a:off x="1734908" y="4425754"/>
                <a:ext cx="79710" cy="8786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131" extrusionOk="0">
                    <a:moveTo>
                      <a:pt x="1025" y="1"/>
                    </a:moveTo>
                    <a:lnTo>
                      <a:pt x="147" y="880"/>
                    </a:lnTo>
                    <a:lnTo>
                      <a:pt x="0" y="1026"/>
                    </a:lnTo>
                    <a:lnTo>
                      <a:pt x="0" y="1131"/>
                    </a:lnTo>
                    <a:lnTo>
                      <a:pt x="1025" y="126"/>
                    </a:lnTo>
                    <a:lnTo>
                      <a:pt x="102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45"/>
              <p:cNvSpPr/>
              <p:nvPr/>
            </p:nvSpPr>
            <p:spPr>
              <a:xfrm>
                <a:off x="1747883" y="4479438"/>
                <a:ext cx="66736" cy="66736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59" extrusionOk="0">
                    <a:moveTo>
                      <a:pt x="858" y="0"/>
                    </a:moveTo>
                    <a:lnTo>
                      <a:pt x="1" y="858"/>
                    </a:lnTo>
                    <a:lnTo>
                      <a:pt x="105" y="858"/>
                    </a:lnTo>
                    <a:lnTo>
                      <a:pt x="858" y="105"/>
                    </a:lnTo>
                    <a:lnTo>
                      <a:pt x="85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45"/>
              <p:cNvSpPr/>
              <p:nvPr/>
            </p:nvSpPr>
            <p:spPr>
              <a:xfrm>
                <a:off x="1799936" y="4531414"/>
                <a:ext cx="14683" cy="14761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90" extrusionOk="0">
                    <a:moveTo>
                      <a:pt x="188" y="1"/>
                    </a:moveTo>
                    <a:lnTo>
                      <a:pt x="0" y="189"/>
                    </a:lnTo>
                    <a:lnTo>
                      <a:pt x="105" y="189"/>
                    </a:lnTo>
                    <a:lnTo>
                      <a:pt x="188" y="105"/>
                    </a:lnTo>
                    <a:lnTo>
                      <a:pt x="188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28" name="Google Shape;4028;p45"/>
            <p:cNvSpPr/>
            <p:nvPr/>
          </p:nvSpPr>
          <p:spPr>
            <a:xfrm>
              <a:off x="1506175" y="3247262"/>
              <a:ext cx="638659" cy="1306979"/>
            </a:xfrm>
            <a:custGeom>
              <a:avLst/>
              <a:gdLst/>
              <a:ahLst/>
              <a:cxnLst/>
              <a:rect l="l" t="t" r="r" b="b"/>
              <a:pathLst>
                <a:path w="6780" h="16823" extrusionOk="0">
                  <a:moveTo>
                    <a:pt x="188" y="189"/>
                  </a:moveTo>
                  <a:cubicBezTo>
                    <a:pt x="2314" y="210"/>
                    <a:pt x="4422" y="250"/>
                    <a:pt x="6529" y="251"/>
                  </a:cubicBezTo>
                  <a:lnTo>
                    <a:pt x="6529" y="251"/>
                  </a:lnTo>
                  <a:cubicBezTo>
                    <a:pt x="6527" y="1590"/>
                    <a:pt x="6508" y="2929"/>
                    <a:pt x="6508" y="4269"/>
                  </a:cubicBezTo>
                  <a:cubicBezTo>
                    <a:pt x="6529" y="5650"/>
                    <a:pt x="6508" y="7031"/>
                    <a:pt x="6529" y="8411"/>
                  </a:cubicBezTo>
                  <a:lnTo>
                    <a:pt x="6571" y="12554"/>
                  </a:lnTo>
                  <a:lnTo>
                    <a:pt x="6591" y="14626"/>
                  </a:lnTo>
                  <a:lnTo>
                    <a:pt x="6633" y="16697"/>
                  </a:lnTo>
                  <a:cubicBezTo>
                    <a:pt x="5545" y="16676"/>
                    <a:pt x="4457" y="16655"/>
                    <a:pt x="3369" y="16634"/>
                  </a:cubicBezTo>
                  <a:cubicBezTo>
                    <a:pt x="2316" y="16614"/>
                    <a:pt x="1264" y="16614"/>
                    <a:pt x="211" y="16614"/>
                  </a:cubicBezTo>
                  <a:lnTo>
                    <a:pt x="211" y="16614"/>
                  </a:lnTo>
                  <a:lnTo>
                    <a:pt x="231" y="14626"/>
                  </a:lnTo>
                  <a:cubicBezTo>
                    <a:pt x="231" y="13935"/>
                    <a:pt x="231" y="13245"/>
                    <a:pt x="231" y="12554"/>
                  </a:cubicBezTo>
                  <a:cubicBezTo>
                    <a:pt x="231" y="11173"/>
                    <a:pt x="189" y="9792"/>
                    <a:pt x="189" y="8411"/>
                  </a:cubicBezTo>
                  <a:lnTo>
                    <a:pt x="168" y="6340"/>
                  </a:lnTo>
                  <a:cubicBezTo>
                    <a:pt x="168" y="5650"/>
                    <a:pt x="147" y="4959"/>
                    <a:pt x="147" y="4269"/>
                  </a:cubicBezTo>
                  <a:cubicBezTo>
                    <a:pt x="147" y="2909"/>
                    <a:pt x="167" y="1549"/>
                    <a:pt x="188" y="189"/>
                  </a:cubicBezTo>
                  <a:close/>
                  <a:moveTo>
                    <a:pt x="6654" y="0"/>
                  </a:moveTo>
                  <a:cubicBezTo>
                    <a:pt x="4478" y="0"/>
                    <a:pt x="2281" y="42"/>
                    <a:pt x="105" y="42"/>
                  </a:cubicBezTo>
                  <a:lnTo>
                    <a:pt x="42" y="42"/>
                  </a:lnTo>
                  <a:lnTo>
                    <a:pt x="42" y="126"/>
                  </a:lnTo>
                  <a:cubicBezTo>
                    <a:pt x="63" y="1507"/>
                    <a:pt x="63" y="2888"/>
                    <a:pt x="63" y="4269"/>
                  </a:cubicBezTo>
                  <a:cubicBezTo>
                    <a:pt x="84" y="4959"/>
                    <a:pt x="63" y="5650"/>
                    <a:pt x="63" y="6340"/>
                  </a:cubicBezTo>
                  <a:lnTo>
                    <a:pt x="42" y="8411"/>
                  </a:lnTo>
                  <a:cubicBezTo>
                    <a:pt x="21" y="9792"/>
                    <a:pt x="1" y="11173"/>
                    <a:pt x="1" y="12554"/>
                  </a:cubicBezTo>
                  <a:cubicBezTo>
                    <a:pt x="1" y="13245"/>
                    <a:pt x="1" y="13935"/>
                    <a:pt x="1" y="14626"/>
                  </a:cubicBezTo>
                  <a:lnTo>
                    <a:pt x="1" y="16718"/>
                  </a:lnTo>
                  <a:lnTo>
                    <a:pt x="1" y="16823"/>
                  </a:lnTo>
                  <a:lnTo>
                    <a:pt x="105" y="16823"/>
                  </a:lnTo>
                  <a:cubicBezTo>
                    <a:pt x="1193" y="16802"/>
                    <a:pt x="2302" y="16802"/>
                    <a:pt x="3390" y="16781"/>
                  </a:cubicBezTo>
                  <a:cubicBezTo>
                    <a:pt x="4478" y="16781"/>
                    <a:pt x="5566" y="16739"/>
                    <a:pt x="6654" y="16718"/>
                  </a:cubicBezTo>
                  <a:lnTo>
                    <a:pt x="6696" y="14626"/>
                  </a:lnTo>
                  <a:lnTo>
                    <a:pt x="6717" y="12554"/>
                  </a:lnTo>
                  <a:lnTo>
                    <a:pt x="6780" y="8411"/>
                  </a:lnTo>
                  <a:cubicBezTo>
                    <a:pt x="6780" y="7031"/>
                    <a:pt x="6780" y="5650"/>
                    <a:pt x="6780" y="4269"/>
                  </a:cubicBezTo>
                  <a:cubicBezTo>
                    <a:pt x="6780" y="2888"/>
                    <a:pt x="6780" y="1507"/>
                    <a:pt x="6780" y="126"/>
                  </a:cubicBezTo>
                  <a:lnTo>
                    <a:pt x="6780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8B98A95-9646-7FB4-B366-D6EC97D20421}"/>
              </a:ext>
            </a:extLst>
          </p:cNvPr>
          <p:cNvGrpSpPr/>
          <p:nvPr/>
        </p:nvGrpSpPr>
        <p:grpSpPr>
          <a:xfrm>
            <a:off x="2950090" y="1231161"/>
            <a:ext cx="492998" cy="3313659"/>
            <a:chOff x="2367520" y="1792762"/>
            <a:chExt cx="638659" cy="2759840"/>
          </a:xfrm>
        </p:grpSpPr>
        <p:grpSp>
          <p:nvGrpSpPr>
            <p:cNvPr id="4029" name="Google Shape;4029;p45"/>
            <p:cNvGrpSpPr/>
            <p:nvPr/>
          </p:nvGrpSpPr>
          <p:grpSpPr>
            <a:xfrm>
              <a:off x="2377402" y="1829701"/>
              <a:ext cx="617012" cy="2716469"/>
              <a:chOff x="2445238" y="2837592"/>
              <a:chExt cx="508876" cy="1708582"/>
            </a:xfrm>
          </p:grpSpPr>
          <p:sp>
            <p:nvSpPr>
              <p:cNvPr id="4030" name="Google Shape;4030;p45"/>
              <p:cNvSpPr/>
              <p:nvPr/>
            </p:nvSpPr>
            <p:spPr>
              <a:xfrm>
                <a:off x="2445238" y="2837592"/>
                <a:ext cx="43973" cy="4397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6" extrusionOk="0">
                    <a:moveTo>
                      <a:pt x="440" y="0"/>
                    </a:moveTo>
                    <a:lnTo>
                      <a:pt x="1" y="461"/>
                    </a:lnTo>
                    <a:lnTo>
                      <a:pt x="1" y="565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45"/>
              <p:cNvSpPr/>
              <p:nvPr/>
            </p:nvSpPr>
            <p:spPr>
              <a:xfrm>
                <a:off x="2445238" y="2837592"/>
                <a:ext cx="165868" cy="165868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135" extrusionOk="0">
                    <a:moveTo>
                      <a:pt x="2009" y="0"/>
                    </a:moveTo>
                    <a:lnTo>
                      <a:pt x="1" y="2030"/>
                    </a:lnTo>
                    <a:lnTo>
                      <a:pt x="1" y="2135"/>
                    </a:lnTo>
                    <a:lnTo>
                      <a:pt x="213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45"/>
              <p:cNvSpPr/>
              <p:nvPr/>
            </p:nvSpPr>
            <p:spPr>
              <a:xfrm>
                <a:off x="2445238" y="2837592"/>
                <a:ext cx="287841" cy="287764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3704" extrusionOk="0">
                    <a:moveTo>
                      <a:pt x="3579" y="0"/>
                    </a:moveTo>
                    <a:lnTo>
                      <a:pt x="1" y="3599"/>
                    </a:lnTo>
                    <a:lnTo>
                      <a:pt x="1" y="3704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45"/>
              <p:cNvSpPr/>
              <p:nvPr/>
            </p:nvSpPr>
            <p:spPr>
              <a:xfrm>
                <a:off x="2445238" y="2837592"/>
                <a:ext cx="409737" cy="409737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5274" extrusionOk="0">
                    <a:moveTo>
                      <a:pt x="5148" y="0"/>
                    </a:moveTo>
                    <a:lnTo>
                      <a:pt x="1" y="5169"/>
                    </a:lnTo>
                    <a:lnTo>
                      <a:pt x="1" y="5273"/>
                    </a:lnTo>
                    <a:lnTo>
                      <a:pt x="527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45"/>
              <p:cNvSpPr/>
              <p:nvPr/>
            </p:nvSpPr>
            <p:spPr>
              <a:xfrm>
                <a:off x="2445238" y="2852198"/>
                <a:ext cx="508870" cy="517027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6655" extrusionOk="0">
                    <a:moveTo>
                      <a:pt x="6550" y="1"/>
                    </a:moveTo>
                    <a:lnTo>
                      <a:pt x="1" y="6550"/>
                    </a:lnTo>
                    <a:lnTo>
                      <a:pt x="1" y="6654"/>
                    </a:lnTo>
                    <a:lnTo>
                      <a:pt x="6550" y="126"/>
                    </a:lnTo>
                    <a:lnTo>
                      <a:pt x="655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45"/>
              <p:cNvSpPr/>
              <p:nvPr/>
            </p:nvSpPr>
            <p:spPr>
              <a:xfrm>
                <a:off x="2445238" y="2974173"/>
                <a:ext cx="508870" cy="516949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6654" extrusionOk="0">
                    <a:moveTo>
                      <a:pt x="6550" y="0"/>
                    </a:moveTo>
                    <a:lnTo>
                      <a:pt x="1" y="6549"/>
                    </a:lnTo>
                    <a:lnTo>
                      <a:pt x="1" y="6654"/>
                    </a:lnTo>
                    <a:lnTo>
                      <a:pt x="6550" y="126"/>
                    </a:lnTo>
                    <a:lnTo>
                      <a:pt x="655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45"/>
              <p:cNvSpPr/>
              <p:nvPr/>
            </p:nvSpPr>
            <p:spPr>
              <a:xfrm>
                <a:off x="2445238" y="3096070"/>
                <a:ext cx="508870" cy="517027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6655" extrusionOk="0">
                    <a:moveTo>
                      <a:pt x="6550" y="0"/>
                    </a:moveTo>
                    <a:lnTo>
                      <a:pt x="1" y="6549"/>
                    </a:lnTo>
                    <a:lnTo>
                      <a:pt x="1" y="6654"/>
                    </a:lnTo>
                    <a:lnTo>
                      <a:pt x="6550" y="126"/>
                    </a:lnTo>
                    <a:lnTo>
                      <a:pt x="655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45"/>
              <p:cNvSpPr/>
              <p:nvPr/>
            </p:nvSpPr>
            <p:spPr>
              <a:xfrm>
                <a:off x="2445238" y="3217968"/>
                <a:ext cx="508870" cy="517027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6655" extrusionOk="0">
                    <a:moveTo>
                      <a:pt x="6550" y="1"/>
                    </a:moveTo>
                    <a:lnTo>
                      <a:pt x="1" y="6550"/>
                    </a:lnTo>
                    <a:lnTo>
                      <a:pt x="1" y="6654"/>
                    </a:lnTo>
                    <a:lnTo>
                      <a:pt x="6550" y="126"/>
                    </a:lnTo>
                    <a:lnTo>
                      <a:pt x="655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45"/>
              <p:cNvSpPr/>
              <p:nvPr/>
            </p:nvSpPr>
            <p:spPr>
              <a:xfrm>
                <a:off x="2445238" y="3339865"/>
                <a:ext cx="508870" cy="517027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6655" extrusionOk="0">
                    <a:moveTo>
                      <a:pt x="6550" y="1"/>
                    </a:moveTo>
                    <a:lnTo>
                      <a:pt x="1" y="6550"/>
                    </a:lnTo>
                    <a:lnTo>
                      <a:pt x="1" y="6655"/>
                    </a:lnTo>
                    <a:lnTo>
                      <a:pt x="6550" y="126"/>
                    </a:lnTo>
                    <a:lnTo>
                      <a:pt x="655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45"/>
              <p:cNvSpPr/>
              <p:nvPr/>
            </p:nvSpPr>
            <p:spPr>
              <a:xfrm>
                <a:off x="2445238" y="3461840"/>
                <a:ext cx="508870" cy="516949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6654" extrusionOk="0">
                    <a:moveTo>
                      <a:pt x="6550" y="0"/>
                    </a:moveTo>
                    <a:lnTo>
                      <a:pt x="1" y="6549"/>
                    </a:lnTo>
                    <a:lnTo>
                      <a:pt x="1" y="6654"/>
                    </a:lnTo>
                    <a:lnTo>
                      <a:pt x="6550" y="126"/>
                    </a:lnTo>
                    <a:lnTo>
                      <a:pt x="655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45"/>
              <p:cNvSpPr/>
              <p:nvPr/>
            </p:nvSpPr>
            <p:spPr>
              <a:xfrm>
                <a:off x="2498923" y="3583737"/>
                <a:ext cx="455186" cy="455186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5859" extrusionOk="0">
                    <a:moveTo>
                      <a:pt x="5859" y="0"/>
                    </a:moveTo>
                    <a:lnTo>
                      <a:pt x="0" y="5859"/>
                    </a:lnTo>
                    <a:lnTo>
                      <a:pt x="105" y="5859"/>
                    </a:lnTo>
                    <a:lnTo>
                      <a:pt x="5859" y="12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45"/>
              <p:cNvSpPr/>
              <p:nvPr/>
            </p:nvSpPr>
            <p:spPr>
              <a:xfrm>
                <a:off x="2620820" y="3705635"/>
                <a:ext cx="333290" cy="333290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4290" extrusionOk="0">
                    <a:moveTo>
                      <a:pt x="4290" y="1"/>
                    </a:moveTo>
                    <a:lnTo>
                      <a:pt x="0" y="4290"/>
                    </a:lnTo>
                    <a:lnTo>
                      <a:pt x="105" y="4290"/>
                    </a:lnTo>
                    <a:lnTo>
                      <a:pt x="4290" y="126"/>
                    </a:lnTo>
                    <a:lnTo>
                      <a:pt x="4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45"/>
              <p:cNvSpPr/>
              <p:nvPr/>
            </p:nvSpPr>
            <p:spPr>
              <a:xfrm>
                <a:off x="2742718" y="3827532"/>
                <a:ext cx="211394" cy="211394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2721" extrusionOk="0">
                    <a:moveTo>
                      <a:pt x="2721" y="1"/>
                    </a:moveTo>
                    <a:lnTo>
                      <a:pt x="1" y="2721"/>
                    </a:lnTo>
                    <a:lnTo>
                      <a:pt x="105" y="2721"/>
                    </a:lnTo>
                    <a:lnTo>
                      <a:pt x="2721" y="126"/>
                    </a:lnTo>
                    <a:lnTo>
                      <a:pt x="2721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45"/>
              <p:cNvSpPr/>
              <p:nvPr/>
            </p:nvSpPr>
            <p:spPr>
              <a:xfrm>
                <a:off x="2864693" y="3949507"/>
                <a:ext cx="89421" cy="89421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151" extrusionOk="0">
                    <a:moveTo>
                      <a:pt x="1151" y="0"/>
                    </a:moveTo>
                    <a:lnTo>
                      <a:pt x="0" y="1151"/>
                    </a:lnTo>
                    <a:lnTo>
                      <a:pt x="105" y="1151"/>
                    </a:lnTo>
                    <a:lnTo>
                      <a:pt x="1151" y="126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45"/>
              <p:cNvSpPr/>
              <p:nvPr/>
            </p:nvSpPr>
            <p:spPr>
              <a:xfrm>
                <a:off x="2445238" y="4038930"/>
                <a:ext cx="61841" cy="61841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96" extrusionOk="0">
                    <a:moveTo>
                      <a:pt x="691" y="0"/>
                    </a:moveTo>
                    <a:lnTo>
                      <a:pt x="1" y="690"/>
                    </a:lnTo>
                    <a:lnTo>
                      <a:pt x="1" y="795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45"/>
              <p:cNvSpPr/>
              <p:nvPr/>
            </p:nvSpPr>
            <p:spPr>
              <a:xfrm>
                <a:off x="2445238" y="4038930"/>
                <a:ext cx="183815" cy="18373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365" extrusionOk="0">
                    <a:moveTo>
                      <a:pt x="2260" y="0"/>
                    </a:moveTo>
                    <a:lnTo>
                      <a:pt x="1" y="2260"/>
                    </a:lnTo>
                    <a:lnTo>
                      <a:pt x="1" y="2364"/>
                    </a:lnTo>
                    <a:lnTo>
                      <a:pt x="236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45"/>
              <p:cNvSpPr/>
              <p:nvPr/>
            </p:nvSpPr>
            <p:spPr>
              <a:xfrm>
                <a:off x="2445238" y="4038930"/>
                <a:ext cx="305710" cy="305632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934" extrusionOk="0">
                    <a:moveTo>
                      <a:pt x="3830" y="0"/>
                    </a:moveTo>
                    <a:lnTo>
                      <a:pt x="1" y="3829"/>
                    </a:lnTo>
                    <a:lnTo>
                      <a:pt x="1" y="3934"/>
                    </a:lnTo>
                    <a:lnTo>
                      <a:pt x="393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45"/>
              <p:cNvSpPr/>
              <p:nvPr/>
            </p:nvSpPr>
            <p:spPr>
              <a:xfrm>
                <a:off x="2445238" y="4038930"/>
                <a:ext cx="427606" cy="427528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5503" extrusionOk="0">
                    <a:moveTo>
                      <a:pt x="5399" y="0"/>
                    </a:moveTo>
                    <a:lnTo>
                      <a:pt x="1" y="5398"/>
                    </a:lnTo>
                    <a:lnTo>
                      <a:pt x="1" y="5503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45"/>
              <p:cNvSpPr/>
              <p:nvPr/>
            </p:nvSpPr>
            <p:spPr>
              <a:xfrm>
                <a:off x="2479422" y="4071405"/>
                <a:ext cx="474686" cy="474764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6111" extrusionOk="0">
                    <a:moveTo>
                      <a:pt x="6110" y="0"/>
                    </a:moveTo>
                    <a:lnTo>
                      <a:pt x="0" y="6110"/>
                    </a:lnTo>
                    <a:lnTo>
                      <a:pt x="105" y="6110"/>
                    </a:lnTo>
                    <a:lnTo>
                      <a:pt x="6110" y="126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45"/>
              <p:cNvSpPr/>
              <p:nvPr/>
            </p:nvSpPr>
            <p:spPr>
              <a:xfrm>
                <a:off x="2601320" y="4193302"/>
                <a:ext cx="352790" cy="352868"/>
              </a:xfrm>
              <a:custGeom>
                <a:avLst/>
                <a:gdLst/>
                <a:ahLst/>
                <a:cxnLst/>
                <a:rect l="l" t="t" r="r" b="b"/>
                <a:pathLst>
                  <a:path w="4541" h="4542" extrusionOk="0">
                    <a:moveTo>
                      <a:pt x="4541" y="1"/>
                    </a:moveTo>
                    <a:lnTo>
                      <a:pt x="0" y="4541"/>
                    </a:lnTo>
                    <a:lnTo>
                      <a:pt x="105" y="4541"/>
                    </a:lnTo>
                    <a:lnTo>
                      <a:pt x="4541" y="126"/>
                    </a:lnTo>
                    <a:lnTo>
                      <a:pt x="4541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45"/>
              <p:cNvSpPr/>
              <p:nvPr/>
            </p:nvSpPr>
            <p:spPr>
              <a:xfrm>
                <a:off x="2723217" y="4315277"/>
                <a:ext cx="230895" cy="230895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2972" extrusionOk="0">
                    <a:moveTo>
                      <a:pt x="2972" y="0"/>
                    </a:moveTo>
                    <a:lnTo>
                      <a:pt x="1" y="2971"/>
                    </a:lnTo>
                    <a:lnTo>
                      <a:pt x="105" y="2971"/>
                    </a:lnTo>
                    <a:lnTo>
                      <a:pt x="2972" y="126"/>
                    </a:lnTo>
                    <a:lnTo>
                      <a:pt x="297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45"/>
              <p:cNvSpPr/>
              <p:nvPr/>
            </p:nvSpPr>
            <p:spPr>
              <a:xfrm>
                <a:off x="2845115" y="4437174"/>
                <a:ext cx="108999" cy="108999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1403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106" y="1402"/>
                    </a:lnTo>
                    <a:lnTo>
                      <a:pt x="1403" y="126"/>
                    </a:lnTo>
                    <a:lnTo>
                      <a:pt x="140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52" name="Google Shape;4052;p45"/>
            <p:cNvSpPr/>
            <p:nvPr/>
          </p:nvSpPr>
          <p:spPr>
            <a:xfrm>
              <a:off x="2367520" y="1792762"/>
              <a:ext cx="638659" cy="2759840"/>
            </a:xfrm>
            <a:custGeom>
              <a:avLst/>
              <a:gdLst/>
              <a:ahLst/>
              <a:cxnLst/>
              <a:rect l="l" t="t" r="r" b="b"/>
              <a:pathLst>
                <a:path w="6780" h="22180" extrusionOk="0">
                  <a:moveTo>
                    <a:pt x="188" y="190"/>
                  </a:moveTo>
                  <a:lnTo>
                    <a:pt x="6528" y="230"/>
                  </a:lnTo>
                  <a:lnTo>
                    <a:pt x="6528" y="230"/>
                  </a:lnTo>
                  <a:lnTo>
                    <a:pt x="6507" y="5608"/>
                  </a:lnTo>
                  <a:lnTo>
                    <a:pt x="6528" y="11111"/>
                  </a:lnTo>
                  <a:lnTo>
                    <a:pt x="6570" y="16593"/>
                  </a:lnTo>
                  <a:lnTo>
                    <a:pt x="6591" y="19334"/>
                  </a:lnTo>
                  <a:lnTo>
                    <a:pt x="6633" y="22075"/>
                  </a:lnTo>
                  <a:lnTo>
                    <a:pt x="3369" y="22012"/>
                  </a:lnTo>
                  <a:lnTo>
                    <a:pt x="210" y="21992"/>
                  </a:lnTo>
                  <a:lnTo>
                    <a:pt x="210" y="21992"/>
                  </a:lnTo>
                  <a:lnTo>
                    <a:pt x="230" y="16593"/>
                  </a:lnTo>
                  <a:lnTo>
                    <a:pt x="209" y="13852"/>
                  </a:lnTo>
                  <a:lnTo>
                    <a:pt x="188" y="11111"/>
                  </a:lnTo>
                  <a:lnTo>
                    <a:pt x="168" y="8349"/>
                  </a:lnTo>
                  <a:lnTo>
                    <a:pt x="147" y="5608"/>
                  </a:lnTo>
                  <a:cubicBezTo>
                    <a:pt x="147" y="3809"/>
                    <a:pt x="167" y="1989"/>
                    <a:pt x="188" y="190"/>
                  </a:cubicBezTo>
                  <a:close/>
                  <a:moveTo>
                    <a:pt x="6654" y="1"/>
                  </a:moveTo>
                  <a:lnTo>
                    <a:pt x="105" y="43"/>
                  </a:lnTo>
                  <a:lnTo>
                    <a:pt x="42" y="43"/>
                  </a:lnTo>
                  <a:lnTo>
                    <a:pt x="42" y="105"/>
                  </a:lnTo>
                  <a:cubicBezTo>
                    <a:pt x="63" y="1947"/>
                    <a:pt x="63" y="3767"/>
                    <a:pt x="63" y="5608"/>
                  </a:cubicBezTo>
                  <a:lnTo>
                    <a:pt x="63" y="8349"/>
                  </a:lnTo>
                  <a:lnTo>
                    <a:pt x="42" y="11090"/>
                  </a:lnTo>
                  <a:lnTo>
                    <a:pt x="0" y="13852"/>
                  </a:lnTo>
                  <a:lnTo>
                    <a:pt x="0" y="16593"/>
                  </a:lnTo>
                  <a:lnTo>
                    <a:pt x="21" y="22075"/>
                  </a:lnTo>
                  <a:lnTo>
                    <a:pt x="21" y="22180"/>
                  </a:lnTo>
                  <a:lnTo>
                    <a:pt x="105" y="22180"/>
                  </a:lnTo>
                  <a:lnTo>
                    <a:pt x="3369" y="22159"/>
                  </a:lnTo>
                  <a:lnTo>
                    <a:pt x="6654" y="22096"/>
                  </a:lnTo>
                  <a:lnTo>
                    <a:pt x="6717" y="19334"/>
                  </a:lnTo>
                  <a:lnTo>
                    <a:pt x="6738" y="16593"/>
                  </a:lnTo>
                  <a:lnTo>
                    <a:pt x="6779" y="11111"/>
                  </a:lnTo>
                  <a:lnTo>
                    <a:pt x="6779" y="5608"/>
                  </a:lnTo>
                  <a:lnTo>
                    <a:pt x="6779" y="126"/>
                  </a:lnTo>
                  <a:lnTo>
                    <a:pt x="6779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1553295-30CA-3F14-EA92-D52C64965A84}"/>
              </a:ext>
            </a:extLst>
          </p:cNvPr>
          <p:cNvGrpSpPr/>
          <p:nvPr/>
        </p:nvGrpSpPr>
        <p:grpSpPr>
          <a:xfrm>
            <a:off x="3620532" y="887611"/>
            <a:ext cx="478055" cy="3672070"/>
            <a:chOff x="3311570" y="1325800"/>
            <a:chExt cx="638659" cy="3228180"/>
          </a:xfrm>
        </p:grpSpPr>
        <p:grpSp>
          <p:nvGrpSpPr>
            <p:cNvPr id="4053" name="Google Shape;4053;p45"/>
            <p:cNvGrpSpPr/>
            <p:nvPr/>
          </p:nvGrpSpPr>
          <p:grpSpPr>
            <a:xfrm>
              <a:off x="3316377" y="1341763"/>
              <a:ext cx="615035" cy="3212217"/>
              <a:chOff x="3225568" y="1333958"/>
              <a:chExt cx="507245" cy="3212217"/>
            </a:xfrm>
          </p:grpSpPr>
          <p:sp>
            <p:nvSpPr>
              <p:cNvPr id="4054" name="Google Shape;4054;p45"/>
              <p:cNvSpPr/>
              <p:nvPr/>
            </p:nvSpPr>
            <p:spPr>
              <a:xfrm>
                <a:off x="3695366" y="1333958"/>
                <a:ext cx="17946" cy="17946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31" extrusionOk="0">
                    <a:moveTo>
                      <a:pt x="126" y="0"/>
                    </a:moveTo>
                    <a:lnTo>
                      <a:pt x="0" y="126"/>
                    </a:lnTo>
                    <a:lnTo>
                      <a:pt x="0" y="23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45"/>
              <p:cNvSpPr/>
              <p:nvPr/>
            </p:nvSpPr>
            <p:spPr>
              <a:xfrm>
                <a:off x="3695366" y="1358275"/>
                <a:ext cx="37447" cy="472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8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608"/>
                    </a:lnTo>
                    <a:lnTo>
                      <a:pt x="481" y="10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45"/>
              <p:cNvSpPr/>
              <p:nvPr/>
            </p:nvSpPr>
            <p:spPr>
              <a:xfrm>
                <a:off x="3695366" y="1410328"/>
                <a:ext cx="37447" cy="472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8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607"/>
                    </a:lnTo>
                    <a:lnTo>
                      <a:pt x="481" y="12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45"/>
              <p:cNvSpPr/>
              <p:nvPr/>
            </p:nvSpPr>
            <p:spPr>
              <a:xfrm>
                <a:off x="3695366" y="1462381"/>
                <a:ext cx="37447" cy="4715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7" extrusionOk="0">
                    <a:moveTo>
                      <a:pt x="481" y="0"/>
                    </a:moveTo>
                    <a:lnTo>
                      <a:pt x="0" y="502"/>
                    </a:lnTo>
                    <a:lnTo>
                      <a:pt x="0" y="607"/>
                    </a:lnTo>
                    <a:lnTo>
                      <a:pt x="481" y="12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45"/>
              <p:cNvSpPr/>
              <p:nvPr/>
            </p:nvSpPr>
            <p:spPr>
              <a:xfrm>
                <a:off x="3695366" y="1515988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45"/>
              <p:cNvSpPr/>
              <p:nvPr/>
            </p:nvSpPr>
            <p:spPr>
              <a:xfrm>
                <a:off x="3695366" y="1568041"/>
                <a:ext cx="37447" cy="4552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6" extrusionOk="0">
                    <a:moveTo>
                      <a:pt x="481" y="0"/>
                    </a:moveTo>
                    <a:lnTo>
                      <a:pt x="0" y="481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45"/>
              <p:cNvSpPr/>
              <p:nvPr/>
            </p:nvSpPr>
            <p:spPr>
              <a:xfrm>
                <a:off x="3695366" y="1620016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7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45"/>
              <p:cNvSpPr/>
              <p:nvPr/>
            </p:nvSpPr>
            <p:spPr>
              <a:xfrm>
                <a:off x="3695366" y="1672069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0"/>
                    </a:moveTo>
                    <a:lnTo>
                      <a:pt x="0" y="481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45"/>
              <p:cNvSpPr/>
              <p:nvPr/>
            </p:nvSpPr>
            <p:spPr>
              <a:xfrm>
                <a:off x="3716498" y="1724045"/>
                <a:ext cx="16315" cy="1639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11" extrusionOk="0">
                    <a:moveTo>
                      <a:pt x="209" y="1"/>
                    </a:moveTo>
                    <a:lnTo>
                      <a:pt x="0" y="210"/>
                    </a:lnTo>
                    <a:lnTo>
                      <a:pt x="126" y="210"/>
                    </a:lnTo>
                    <a:lnTo>
                      <a:pt x="209" y="105"/>
                    </a:lnTo>
                    <a:lnTo>
                      <a:pt x="20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45"/>
              <p:cNvSpPr/>
              <p:nvPr/>
            </p:nvSpPr>
            <p:spPr>
              <a:xfrm>
                <a:off x="3695366" y="1740360"/>
                <a:ext cx="30921" cy="30921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98" extrusionOk="0">
                    <a:moveTo>
                      <a:pt x="272" y="0"/>
                    </a:moveTo>
                    <a:lnTo>
                      <a:pt x="0" y="272"/>
                    </a:lnTo>
                    <a:lnTo>
                      <a:pt x="0" y="398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45"/>
              <p:cNvSpPr/>
              <p:nvPr/>
            </p:nvSpPr>
            <p:spPr>
              <a:xfrm>
                <a:off x="3695366" y="1777729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0"/>
                    </a:moveTo>
                    <a:lnTo>
                      <a:pt x="0" y="461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45"/>
              <p:cNvSpPr/>
              <p:nvPr/>
            </p:nvSpPr>
            <p:spPr>
              <a:xfrm>
                <a:off x="3695366" y="1829705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7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45"/>
              <p:cNvSpPr/>
              <p:nvPr/>
            </p:nvSpPr>
            <p:spPr>
              <a:xfrm>
                <a:off x="3695366" y="1881758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0"/>
                    </a:moveTo>
                    <a:lnTo>
                      <a:pt x="0" y="482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45"/>
              <p:cNvSpPr/>
              <p:nvPr/>
            </p:nvSpPr>
            <p:spPr>
              <a:xfrm>
                <a:off x="3695366" y="1933733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7"/>
                    </a:lnTo>
                    <a:lnTo>
                      <a:pt x="481" y="10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45"/>
              <p:cNvSpPr/>
              <p:nvPr/>
            </p:nvSpPr>
            <p:spPr>
              <a:xfrm>
                <a:off x="3695366" y="1985786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0"/>
                    </a:moveTo>
                    <a:lnTo>
                      <a:pt x="0" y="482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45"/>
              <p:cNvSpPr/>
              <p:nvPr/>
            </p:nvSpPr>
            <p:spPr>
              <a:xfrm>
                <a:off x="3695366" y="2037839"/>
                <a:ext cx="37447" cy="4552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6" extrusionOk="0">
                    <a:moveTo>
                      <a:pt x="481" y="0"/>
                    </a:moveTo>
                    <a:lnTo>
                      <a:pt x="0" y="481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45"/>
              <p:cNvSpPr/>
              <p:nvPr/>
            </p:nvSpPr>
            <p:spPr>
              <a:xfrm>
                <a:off x="3695366" y="2089815"/>
                <a:ext cx="37447" cy="472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8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607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45"/>
              <p:cNvSpPr/>
              <p:nvPr/>
            </p:nvSpPr>
            <p:spPr>
              <a:xfrm>
                <a:off x="3695366" y="2143499"/>
                <a:ext cx="37447" cy="4552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6" extrusionOk="0">
                    <a:moveTo>
                      <a:pt x="481" y="0"/>
                    </a:moveTo>
                    <a:lnTo>
                      <a:pt x="0" y="460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45"/>
              <p:cNvSpPr/>
              <p:nvPr/>
            </p:nvSpPr>
            <p:spPr>
              <a:xfrm>
                <a:off x="3695366" y="2195475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45"/>
              <p:cNvSpPr/>
              <p:nvPr/>
            </p:nvSpPr>
            <p:spPr>
              <a:xfrm>
                <a:off x="3695366" y="2247528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0"/>
                    </a:moveTo>
                    <a:lnTo>
                      <a:pt x="0" y="481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45"/>
              <p:cNvSpPr/>
              <p:nvPr/>
            </p:nvSpPr>
            <p:spPr>
              <a:xfrm>
                <a:off x="3695366" y="2299503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7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45"/>
              <p:cNvSpPr/>
              <p:nvPr/>
            </p:nvSpPr>
            <p:spPr>
              <a:xfrm>
                <a:off x="3716498" y="2351556"/>
                <a:ext cx="16315" cy="1468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209" y="0"/>
                    </a:moveTo>
                    <a:lnTo>
                      <a:pt x="0" y="189"/>
                    </a:lnTo>
                    <a:lnTo>
                      <a:pt x="126" y="189"/>
                    </a:lnTo>
                    <a:lnTo>
                      <a:pt x="209" y="105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45"/>
              <p:cNvSpPr/>
              <p:nvPr/>
            </p:nvSpPr>
            <p:spPr>
              <a:xfrm>
                <a:off x="3695366" y="2366162"/>
                <a:ext cx="30921" cy="30998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99" extrusionOk="0">
                    <a:moveTo>
                      <a:pt x="272" y="1"/>
                    </a:moveTo>
                    <a:lnTo>
                      <a:pt x="0" y="294"/>
                    </a:lnTo>
                    <a:lnTo>
                      <a:pt x="0" y="398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45"/>
              <p:cNvSpPr/>
              <p:nvPr/>
            </p:nvSpPr>
            <p:spPr>
              <a:xfrm>
                <a:off x="3695366" y="2403531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7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45"/>
              <p:cNvSpPr/>
              <p:nvPr/>
            </p:nvSpPr>
            <p:spPr>
              <a:xfrm>
                <a:off x="3695366" y="2455584"/>
                <a:ext cx="37447" cy="472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8" extrusionOk="0">
                    <a:moveTo>
                      <a:pt x="481" y="0"/>
                    </a:moveTo>
                    <a:lnTo>
                      <a:pt x="0" y="482"/>
                    </a:lnTo>
                    <a:lnTo>
                      <a:pt x="0" y="607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45"/>
              <p:cNvSpPr/>
              <p:nvPr/>
            </p:nvSpPr>
            <p:spPr>
              <a:xfrm>
                <a:off x="3695366" y="2509191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61"/>
                    </a:lnTo>
                    <a:lnTo>
                      <a:pt x="0" y="587"/>
                    </a:lnTo>
                    <a:lnTo>
                      <a:pt x="481" y="10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45"/>
              <p:cNvSpPr/>
              <p:nvPr/>
            </p:nvSpPr>
            <p:spPr>
              <a:xfrm>
                <a:off x="3695366" y="2559613"/>
                <a:ext cx="37447" cy="472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8" extrusionOk="0">
                    <a:moveTo>
                      <a:pt x="481" y="1"/>
                    </a:moveTo>
                    <a:lnTo>
                      <a:pt x="0" y="503"/>
                    </a:lnTo>
                    <a:lnTo>
                      <a:pt x="0" y="607"/>
                    </a:lnTo>
                    <a:lnTo>
                      <a:pt x="481" y="12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45"/>
              <p:cNvSpPr/>
              <p:nvPr/>
            </p:nvSpPr>
            <p:spPr>
              <a:xfrm>
                <a:off x="3695366" y="2613220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7"/>
                    </a:lnTo>
                    <a:lnTo>
                      <a:pt x="481" y="10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45"/>
              <p:cNvSpPr/>
              <p:nvPr/>
            </p:nvSpPr>
            <p:spPr>
              <a:xfrm>
                <a:off x="3695366" y="2665273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45"/>
              <p:cNvSpPr/>
              <p:nvPr/>
            </p:nvSpPr>
            <p:spPr>
              <a:xfrm>
                <a:off x="3695366" y="2717326"/>
                <a:ext cx="37447" cy="4552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6" extrusionOk="0">
                    <a:moveTo>
                      <a:pt x="481" y="0"/>
                    </a:moveTo>
                    <a:lnTo>
                      <a:pt x="0" y="481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45"/>
              <p:cNvSpPr/>
              <p:nvPr/>
            </p:nvSpPr>
            <p:spPr>
              <a:xfrm>
                <a:off x="3695366" y="2769301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7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45"/>
              <p:cNvSpPr/>
              <p:nvPr/>
            </p:nvSpPr>
            <p:spPr>
              <a:xfrm>
                <a:off x="3695366" y="2821354"/>
                <a:ext cx="37447" cy="4715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7" extrusionOk="0">
                    <a:moveTo>
                      <a:pt x="481" y="0"/>
                    </a:moveTo>
                    <a:lnTo>
                      <a:pt x="0" y="481"/>
                    </a:lnTo>
                    <a:lnTo>
                      <a:pt x="0" y="607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45"/>
              <p:cNvSpPr/>
              <p:nvPr/>
            </p:nvSpPr>
            <p:spPr>
              <a:xfrm>
                <a:off x="3695366" y="2874961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61"/>
                    </a:lnTo>
                    <a:lnTo>
                      <a:pt x="0" y="587"/>
                    </a:lnTo>
                    <a:lnTo>
                      <a:pt x="481" y="84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45"/>
              <p:cNvSpPr/>
              <p:nvPr/>
            </p:nvSpPr>
            <p:spPr>
              <a:xfrm>
                <a:off x="3695366" y="2927014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0"/>
                    </a:moveTo>
                    <a:lnTo>
                      <a:pt x="0" y="461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45"/>
              <p:cNvSpPr/>
              <p:nvPr/>
            </p:nvSpPr>
            <p:spPr>
              <a:xfrm>
                <a:off x="3716498" y="2978990"/>
                <a:ext cx="16315" cy="14761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90" extrusionOk="0">
                    <a:moveTo>
                      <a:pt x="209" y="1"/>
                    </a:moveTo>
                    <a:lnTo>
                      <a:pt x="0" y="189"/>
                    </a:lnTo>
                    <a:lnTo>
                      <a:pt x="126" y="189"/>
                    </a:lnTo>
                    <a:lnTo>
                      <a:pt x="209" y="105"/>
                    </a:lnTo>
                    <a:lnTo>
                      <a:pt x="20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45"/>
              <p:cNvSpPr/>
              <p:nvPr/>
            </p:nvSpPr>
            <p:spPr>
              <a:xfrm>
                <a:off x="3695366" y="2993673"/>
                <a:ext cx="30921" cy="30921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98" extrusionOk="0">
                    <a:moveTo>
                      <a:pt x="272" y="0"/>
                    </a:moveTo>
                    <a:lnTo>
                      <a:pt x="0" y="293"/>
                    </a:lnTo>
                    <a:lnTo>
                      <a:pt x="0" y="398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45"/>
              <p:cNvSpPr/>
              <p:nvPr/>
            </p:nvSpPr>
            <p:spPr>
              <a:xfrm>
                <a:off x="3695366" y="3031043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0"/>
                    </a:moveTo>
                    <a:lnTo>
                      <a:pt x="0" y="482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45"/>
              <p:cNvSpPr/>
              <p:nvPr/>
            </p:nvSpPr>
            <p:spPr>
              <a:xfrm>
                <a:off x="3695366" y="3083018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7"/>
                    </a:lnTo>
                    <a:lnTo>
                      <a:pt x="481" y="10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45"/>
              <p:cNvSpPr/>
              <p:nvPr/>
            </p:nvSpPr>
            <p:spPr>
              <a:xfrm>
                <a:off x="3695366" y="3135071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0"/>
                    </a:moveTo>
                    <a:lnTo>
                      <a:pt x="0" y="482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45"/>
              <p:cNvSpPr/>
              <p:nvPr/>
            </p:nvSpPr>
            <p:spPr>
              <a:xfrm>
                <a:off x="3695366" y="3187124"/>
                <a:ext cx="37447" cy="4715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7" extrusionOk="0">
                    <a:moveTo>
                      <a:pt x="481" y="0"/>
                    </a:moveTo>
                    <a:lnTo>
                      <a:pt x="0" y="481"/>
                    </a:lnTo>
                    <a:lnTo>
                      <a:pt x="0" y="607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45"/>
              <p:cNvSpPr/>
              <p:nvPr/>
            </p:nvSpPr>
            <p:spPr>
              <a:xfrm>
                <a:off x="3695366" y="3239100"/>
                <a:ext cx="37447" cy="472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8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607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45"/>
              <p:cNvSpPr/>
              <p:nvPr/>
            </p:nvSpPr>
            <p:spPr>
              <a:xfrm>
                <a:off x="3695366" y="3291153"/>
                <a:ext cx="37447" cy="4715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7" extrusionOk="0">
                    <a:moveTo>
                      <a:pt x="481" y="0"/>
                    </a:moveTo>
                    <a:lnTo>
                      <a:pt x="0" y="481"/>
                    </a:lnTo>
                    <a:lnTo>
                      <a:pt x="0" y="607"/>
                    </a:lnTo>
                    <a:lnTo>
                      <a:pt x="481" y="12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45"/>
              <p:cNvSpPr/>
              <p:nvPr/>
            </p:nvSpPr>
            <p:spPr>
              <a:xfrm>
                <a:off x="3695366" y="3343128"/>
                <a:ext cx="37447" cy="472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8" extrusionOk="0">
                    <a:moveTo>
                      <a:pt x="481" y="1"/>
                    </a:moveTo>
                    <a:lnTo>
                      <a:pt x="0" y="503"/>
                    </a:lnTo>
                    <a:lnTo>
                      <a:pt x="0" y="607"/>
                    </a:lnTo>
                    <a:lnTo>
                      <a:pt x="481" y="12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45"/>
              <p:cNvSpPr/>
              <p:nvPr/>
            </p:nvSpPr>
            <p:spPr>
              <a:xfrm>
                <a:off x="3695366" y="3396813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0"/>
                    </a:moveTo>
                    <a:lnTo>
                      <a:pt x="0" y="481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45"/>
              <p:cNvSpPr/>
              <p:nvPr/>
            </p:nvSpPr>
            <p:spPr>
              <a:xfrm>
                <a:off x="3695366" y="3448788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7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45"/>
              <p:cNvSpPr/>
              <p:nvPr/>
            </p:nvSpPr>
            <p:spPr>
              <a:xfrm>
                <a:off x="3695366" y="3500841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0"/>
                    </a:moveTo>
                    <a:lnTo>
                      <a:pt x="0" y="482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45"/>
              <p:cNvSpPr/>
              <p:nvPr/>
            </p:nvSpPr>
            <p:spPr>
              <a:xfrm>
                <a:off x="3695366" y="3552816"/>
                <a:ext cx="37447" cy="472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8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608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45"/>
              <p:cNvSpPr/>
              <p:nvPr/>
            </p:nvSpPr>
            <p:spPr>
              <a:xfrm>
                <a:off x="3716498" y="3604869"/>
                <a:ext cx="16315" cy="1631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10" extrusionOk="0">
                    <a:moveTo>
                      <a:pt x="209" y="0"/>
                    </a:moveTo>
                    <a:lnTo>
                      <a:pt x="0" y="210"/>
                    </a:lnTo>
                    <a:lnTo>
                      <a:pt x="126" y="210"/>
                    </a:lnTo>
                    <a:lnTo>
                      <a:pt x="209" y="105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45"/>
              <p:cNvSpPr/>
              <p:nvPr/>
            </p:nvSpPr>
            <p:spPr>
              <a:xfrm>
                <a:off x="3695366" y="3621107"/>
                <a:ext cx="30921" cy="30998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99" extrusionOk="0">
                    <a:moveTo>
                      <a:pt x="272" y="1"/>
                    </a:moveTo>
                    <a:lnTo>
                      <a:pt x="0" y="273"/>
                    </a:lnTo>
                    <a:lnTo>
                      <a:pt x="0" y="398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45"/>
              <p:cNvSpPr/>
              <p:nvPr/>
            </p:nvSpPr>
            <p:spPr>
              <a:xfrm>
                <a:off x="3695366" y="3656845"/>
                <a:ext cx="37447" cy="472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8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608"/>
                    </a:lnTo>
                    <a:lnTo>
                      <a:pt x="481" y="12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45"/>
              <p:cNvSpPr/>
              <p:nvPr/>
            </p:nvSpPr>
            <p:spPr>
              <a:xfrm>
                <a:off x="3695366" y="3708898"/>
                <a:ext cx="37447" cy="472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8" extrusionOk="0">
                    <a:moveTo>
                      <a:pt x="481" y="1"/>
                    </a:moveTo>
                    <a:lnTo>
                      <a:pt x="0" y="503"/>
                    </a:lnTo>
                    <a:lnTo>
                      <a:pt x="0" y="607"/>
                    </a:lnTo>
                    <a:lnTo>
                      <a:pt x="481" y="12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45"/>
              <p:cNvSpPr/>
              <p:nvPr/>
            </p:nvSpPr>
            <p:spPr>
              <a:xfrm>
                <a:off x="3695366" y="3762505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7"/>
                    </a:lnTo>
                    <a:lnTo>
                      <a:pt x="481" y="10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45"/>
              <p:cNvSpPr/>
              <p:nvPr/>
            </p:nvSpPr>
            <p:spPr>
              <a:xfrm>
                <a:off x="3695366" y="3814558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45"/>
              <p:cNvSpPr/>
              <p:nvPr/>
            </p:nvSpPr>
            <p:spPr>
              <a:xfrm>
                <a:off x="3695366" y="3866611"/>
                <a:ext cx="37447" cy="4552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6" extrusionOk="0">
                    <a:moveTo>
                      <a:pt x="481" y="0"/>
                    </a:moveTo>
                    <a:lnTo>
                      <a:pt x="0" y="481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45"/>
              <p:cNvSpPr/>
              <p:nvPr/>
            </p:nvSpPr>
            <p:spPr>
              <a:xfrm>
                <a:off x="3695366" y="3918586"/>
                <a:ext cx="37447" cy="472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8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607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45"/>
              <p:cNvSpPr/>
              <p:nvPr/>
            </p:nvSpPr>
            <p:spPr>
              <a:xfrm>
                <a:off x="3695366" y="3970639"/>
                <a:ext cx="37447" cy="4715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7" extrusionOk="0">
                    <a:moveTo>
                      <a:pt x="481" y="0"/>
                    </a:moveTo>
                    <a:lnTo>
                      <a:pt x="0" y="481"/>
                    </a:lnTo>
                    <a:lnTo>
                      <a:pt x="0" y="607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45"/>
              <p:cNvSpPr/>
              <p:nvPr/>
            </p:nvSpPr>
            <p:spPr>
              <a:xfrm>
                <a:off x="3695366" y="4024246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61"/>
                    </a:lnTo>
                    <a:lnTo>
                      <a:pt x="0" y="587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45"/>
              <p:cNvSpPr/>
              <p:nvPr/>
            </p:nvSpPr>
            <p:spPr>
              <a:xfrm>
                <a:off x="3695366" y="4074668"/>
                <a:ext cx="37447" cy="472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8" extrusionOk="0">
                    <a:moveTo>
                      <a:pt x="481" y="0"/>
                    </a:moveTo>
                    <a:lnTo>
                      <a:pt x="0" y="502"/>
                    </a:lnTo>
                    <a:lnTo>
                      <a:pt x="0" y="607"/>
                    </a:lnTo>
                    <a:lnTo>
                      <a:pt x="481" y="12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45"/>
              <p:cNvSpPr/>
              <p:nvPr/>
            </p:nvSpPr>
            <p:spPr>
              <a:xfrm>
                <a:off x="3695366" y="4128275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7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45"/>
              <p:cNvSpPr/>
              <p:nvPr/>
            </p:nvSpPr>
            <p:spPr>
              <a:xfrm>
                <a:off x="3695366" y="4180328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0"/>
                    </a:moveTo>
                    <a:lnTo>
                      <a:pt x="0" y="482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45"/>
              <p:cNvSpPr/>
              <p:nvPr/>
            </p:nvSpPr>
            <p:spPr>
              <a:xfrm>
                <a:off x="3716498" y="4232303"/>
                <a:ext cx="16315" cy="14761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90" extrusionOk="0">
                    <a:moveTo>
                      <a:pt x="209" y="1"/>
                    </a:moveTo>
                    <a:lnTo>
                      <a:pt x="0" y="189"/>
                    </a:lnTo>
                    <a:lnTo>
                      <a:pt x="126" y="189"/>
                    </a:lnTo>
                    <a:lnTo>
                      <a:pt x="209" y="106"/>
                    </a:lnTo>
                    <a:lnTo>
                      <a:pt x="20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45"/>
              <p:cNvSpPr/>
              <p:nvPr/>
            </p:nvSpPr>
            <p:spPr>
              <a:xfrm>
                <a:off x="3695366" y="4246987"/>
                <a:ext cx="30921" cy="30921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98" extrusionOk="0">
                    <a:moveTo>
                      <a:pt x="272" y="0"/>
                    </a:moveTo>
                    <a:lnTo>
                      <a:pt x="0" y="293"/>
                    </a:lnTo>
                    <a:lnTo>
                      <a:pt x="0" y="398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45"/>
              <p:cNvSpPr/>
              <p:nvPr/>
            </p:nvSpPr>
            <p:spPr>
              <a:xfrm>
                <a:off x="3695366" y="4284356"/>
                <a:ext cx="37447" cy="472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8" extrusionOk="0">
                    <a:moveTo>
                      <a:pt x="481" y="0"/>
                    </a:moveTo>
                    <a:lnTo>
                      <a:pt x="0" y="482"/>
                    </a:lnTo>
                    <a:lnTo>
                      <a:pt x="0" y="607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45"/>
              <p:cNvSpPr/>
              <p:nvPr/>
            </p:nvSpPr>
            <p:spPr>
              <a:xfrm>
                <a:off x="3695366" y="4336409"/>
                <a:ext cx="37447" cy="4715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607" extrusionOk="0">
                    <a:moveTo>
                      <a:pt x="481" y="0"/>
                    </a:moveTo>
                    <a:lnTo>
                      <a:pt x="0" y="481"/>
                    </a:lnTo>
                    <a:lnTo>
                      <a:pt x="0" y="607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45"/>
              <p:cNvSpPr/>
              <p:nvPr/>
            </p:nvSpPr>
            <p:spPr>
              <a:xfrm>
                <a:off x="3695366" y="4390016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61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45"/>
              <p:cNvSpPr/>
              <p:nvPr/>
            </p:nvSpPr>
            <p:spPr>
              <a:xfrm>
                <a:off x="3695366" y="4442069"/>
                <a:ext cx="37447" cy="4552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6" extrusionOk="0">
                    <a:moveTo>
                      <a:pt x="481" y="0"/>
                    </a:moveTo>
                    <a:lnTo>
                      <a:pt x="0" y="481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45"/>
              <p:cNvSpPr/>
              <p:nvPr/>
            </p:nvSpPr>
            <p:spPr>
              <a:xfrm>
                <a:off x="3695366" y="4494044"/>
                <a:ext cx="37447" cy="4560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7" extrusionOk="0">
                    <a:moveTo>
                      <a:pt x="481" y="1"/>
                    </a:moveTo>
                    <a:lnTo>
                      <a:pt x="0" y="482"/>
                    </a:lnTo>
                    <a:lnTo>
                      <a:pt x="0" y="586"/>
                    </a:lnTo>
                    <a:lnTo>
                      <a:pt x="481" y="10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45"/>
              <p:cNvSpPr/>
              <p:nvPr/>
            </p:nvSpPr>
            <p:spPr>
              <a:xfrm>
                <a:off x="3225568" y="1333958"/>
                <a:ext cx="17946" cy="17946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31" extrusionOk="0">
                    <a:moveTo>
                      <a:pt x="105" y="0"/>
                    </a:moveTo>
                    <a:lnTo>
                      <a:pt x="0" y="126"/>
                    </a:lnTo>
                    <a:lnTo>
                      <a:pt x="0" y="23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45"/>
              <p:cNvSpPr/>
              <p:nvPr/>
            </p:nvSpPr>
            <p:spPr>
              <a:xfrm>
                <a:off x="3225568" y="1333958"/>
                <a:ext cx="69921" cy="69921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0" extrusionOk="0">
                    <a:moveTo>
                      <a:pt x="795" y="0"/>
                    </a:moveTo>
                    <a:lnTo>
                      <a:pt x="0" y="795"/>
                    </a:lnTo>
                    <a:lnTo>
                      <a:pt x="0" y="900"/>
                    </a:lnTo>
                    <a:lnTo>
                      <a:pt x="9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45"/>
              <p:cNvSpPr/>
              <p:nvPr/>
            </p:nvSpPr>
            <p:spPr>
              <a:xfrm>
                <a:off x="3225568" y="1333958"/>
                <a:ext cx="121973" cy="12360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591" extrusionOk="0">
                    <a:moveTo>
                      <a:pt x="1465" y="0"/>
                    </a:moveTo>
                    <a:lnTo>
                      <a:pt x="0" y="1465"/>
                    </a:lnTo>
                    <a:lnTo>
                      <a:pt x="0" y="1590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45"/>
              <p:cNvSpPr/>
              <p:nvPr/>
            </p:nvSpPr>
            <p:spPr>
              <a:xfrm>
                <a:off x="3225568" y="1333958"/>
                <a:ext cx="173948" cy="175579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60" extrusionOk="0">
                    <a:moveTo>
                      <a:pt x="2134" y="0"/>
                    </a:moveTo>
                    <a:lnTo>
                      <a:pt x="0" y="2134"/>
                    </a:lnTo>
                    <a:lnTo>
                      <a:pt x="0" y="2260"/>
                    </a:lnTo>
                    <a:lnTo>
                      <a:pt x="223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45"/>
              <p:cNvSpPr/>
              <p:nvPr/>
            </p:nvSpPr>
            <p:spPr>
              <a:xfrm>
                <a:off x="3225568" y="1333958"/>
                <a:ext cx="226000" cy="227632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930" extrusionOk="0">
                    <a:moveTo>
                      <a:pt x="2804" y="0"/>
                    </a:moveTo>
                    <a:lnTo>
                      <a:pt x="0" y="2825"/>
                    </a:lnTo>
                    <a:lnTo>
                      <a:pt x="0" y="2929"/>
                    </a:lnTo>
                    <a:lnTo>
                      <a:pt x="290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45"/>
              <p:cNvSpPr/>
              <p:nvPr/>
            </p:nvSpPr>
            <p:spPr>
              <a:xfrm>
                <a:off x="3225568" y="1333958"/>
                <a:ext cx="277975" cy="279606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599" extrusionOk="0">
                    <a:moveTo>
                      <a:pt x="3473" y="0"/>
                    </a:moveTo>
                    <a:lnTo>
                      <a:pt x="0" y="3494"/>
                    </a:lnTo>
                    <a:lnTo>
                      <a:pt x="0" y="3599"/>
                    </a:lnTo>
                    <a:lnTo>
                      <a:pt x="35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45"/>
              <p:cNvSpPr/>
              <p:nvPr/>
            </p:nvSpPr>
            <p:spPr>
              <a:xfrm>
                <a:off x="3225568" y="1333958"/>
                <a:ext cx="331659" cy="331659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4269" extrusionOk="0">
                    <a:moveTo>
                      <a:pt x="4143" y="0"/>
                    </a:moveTo>
                    <a:lnTo>
                      <a:pt x="0" y="4164"/>
                    </a:lnTo>
                    <a:lnTo>
                      <a:pt x="0" y="4269"/>
                    </a:lnTo>
                    <a:lnTo>
                      <a:pt x="42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45"/>
              <p:cNvSpPr/>
              <p:nvPr/>
            </p:nvSpPr>
            <p:spPr>
              <a:xfrm>
                <a:off x="3225568" y="1333958"/>
                <a:ext cx="383711" cy="383711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4939" extrusionOk="0">
                    <a:moveTo>
                      <a:pt x="4813" y="0"/>
                    </a:moveTo>
                    <a:lnTo>
                      <a:pt x="0" y="4833"/>
                    </a:lnTo>
                    <a:lnTo>
                      <a:pt x="0" y="4938"/>
                    </a:lnTo>
                    <a:lnTo>
                      <a:pt x="4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45"/>
              <p:cNvSpPr/>
              <p:nvPr/>
            </p:nvSpPr>
            <p:spPr>
              <a:xfrm>
                <a:off x="3246700" y="1333958"/>
                <a:ext cx="414554" cy="406474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5232" extrusionOk="0">
                    <a:moveTo>
                      <a:pt x="5231" y="0"/>
                    </a:moveTo>
                    <a:lnTo>
                      <a:pt x="0" y="5231"/>
                    </a:lnTo>
                    <a:lnTo>
                      <a:pt x="105" y="5231"/>
                    </a:lnTo>
                    <a:lnTo>
                      <a:pt x="533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45"/>
              <p:cNvSpPr/>
              <p:nvPr/>
            </p:nvSpPr>
            <p:spPr>
              <a:xfrm>
                <a:off x="3298675" y="1343669"/>
                <a:ext cx="396685" cy="396763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5107" extrusionOk="0">
                    <a:moveTo>
                      <a:pt x="5106" y="1"/>
                    </a:moveTo>
                    <a:lnTo>
                      <a:pt x="1" y="5106"/>
                    </a:lnTo>
                    <a:lnTo>
                      <a:pt x="126" y="5106"/>
                    </a:lnTo>
                    <a:lnTo>
                      <a:pt x="5106" y="105"/>
                    </a:lnTo>
                    <a:lnTo>
                      <a:pt x="510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45"/>
              <p:cNvSpPr/>
              <p:nvPr/>
            </p:nvSpPr>
            <p:spPr>
              <a:xfrm>
                <a:off x="3350729" y="1395722"/>
                <a:ext cx="344633" cy="344711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4437" extrusionOk="0">
                    <a:moveTo>
                      <a:pt x="4436" y="0"/>
                    </a:moveTo>
                    <a:lnTo>
                      <a:pt x="0" y="4436"/>
                    </a:lnTo>
                    <a:lnTo>
                      <a:pt x="126" y="4436"/>
                    </a:lnTo>
                    <a:lnTo>
                      <a:pt x="4436" y="126"/>
                    </a:lnTo>
                    <a:lnTo>
                      <a:pt x="443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45"/>
              <p:cNvSpPr/>
              <p:nvPr/>
            </p:nvSpPr>
            <p:spPr>
              <a:xfrm>
                <a:off x="3404335" y="1447697"/>
                <a:ext cx="291027" cy="292736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3768" extrusionOk="0">
                    <a:moveTo>
                      <a:pt x="3746" y="1"/>
                    </a:moveTo>
                    <a:lnTo>
                      <a:pt x="1" y="3767"/>
                    </a:lnTo>
                    <a:lnTo>
                      <a:pt x="105" y="3767"/>
                    </a:lnTo>
                    <a:lnTo>
                      <a:pt x="3746" y="126"/>
                    </a:lnTo>
                    <a:lnTo>
                      <a:pt x="374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45"/>
              <p:cNvSpPr/>
              <p:nvPr/>
            </p:nvSpPr>
            <p:spPr>
              <a:xfrm>
                <a:off x="3456388" y="1501382"/>
                <a:ext cx="238974" cy="239052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077" extrusionOk="0">
                    <a:moveTo>
                      <a:pt x="3076" y="0"/>
                    </a:moveTo>
                    <a:lnTo>
                      <a:pt x="0" y="3076"/>
                    </a:lnTo>
                    <a:lnTo>
                      <a:pt x="105" y="3076"/>
                    </a:lnTo>
                    <a:lnTo>
                      <a:pt x="3076" y="105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45"/>
              <p:cNvSpPr/>
              <p:nvPr/>
            </p:nvSpPr>
            <p:spPr>
              <a:xfrm>
                <a:off x="3508364" y="1553357"/>
                <a:ext cx="187000" cy="187078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08" extrusionOk="0">
                    <a:moveTo>
                      <a:pt x="2407" y="1"/>
                    </a:moveTo>
                    <a:lnTo>
                      <a:pt x="1" y="2407"/>
                    </a:lnTo>
                    <a:lnTo>
                      <a:pt x="105" y="2407"/>
                    </a:lnTo>
                    <a:lnTo>
                      <a:pt x="2407" y="105"/>
                    </a:lnTo>
                    <a:lnTo>
                      <a:pt x="240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45"/>
              <p:cNvSpPr/>
              <p:nvPr/>
            </p:nvSpPr>
            <p:spPr>
              <a:xfrm>
                <a:off x="3560417" y="1605410"/>
                <a:ext cx="134948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38" extrusionOk="0">
                    <a:moveTo>
                      <a:pt x="1737" y="0"/>
                    </a:moveTo>
                    <a:lnTo>
                      <a:pt x="0" y="1737"/>
                    </a:lnTo>
                    <a:lnTo>
                      <a:pt x="105" y="1737"/>
                    </a:lnTo>
                    <a:lnTo>
                      <a:pt x="1737" y="105"/>
                    </a:lnTo>
                    <a:lnTo>
                      <a:pt x="173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45"/>
              <p:cNvSpPr/>
              <p:nvPr/>
            </p:nvSpPr>
            <p:spPr>
              <a:xfrm>
                <a:off x="3612392" y="1657386"/>
                <a:ext cx="82973" cy="83051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9" extrusionOk="0">
                    <a:moveTo>
                      <a:pt x="1068" y="1"/>
                    </a:moveTo>
                    <a:lnTo>
                      <a:pt x="1" y="1068"/>
                    </a:lnTo>
                    <a:lnTo>
                      <a:pt x="106" y="1068"/>
                    </a:lnTo>
                    <a:lnTo>
                      <a:pt x="1068" y="106"/>
                    </a:lnTo>
                    <a:lnTo>
                      <a:pt x="1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45"/>
              <p:cNvSpPr/>
              <p:nvPr/>
            </p:nvSpPr>
            <p:spPr>
              <a:xfrm>
                <a:off x="3664445" y="1709439"/>
                <a:ext cx="30921" cy="30998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99" extrusionOk="0">
                    <a:moveTo>
                      <a:pt x="398" y="0"/>
                    </a:moveTo>
                    <a:lnTo>
                      <a:pt x="0" y="398"/>
                    </a:lnTo>
                    <a:lnTo>
                      <a:pt x="126" y="398"/>
                    </a:lnTo>
                    <a:lnTo>
                      <a:pt x="398" y="105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45"/>
              <p:cNvSpPr/>
              <p:nvPr/>
            </p:nvSpPr>
            <p:spPr>
              <a:xfrm>
                <a:off x="3225568" y="1740360"/>
                <a:ext cx="29289" cy="2928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7" extrusionOk="0">
                    <a:moveTo>
                      <a:pt x="272" y="0"/>
                    </a:moveTo>
                    <a:lnTo>
                      <a:pt x="0" y="272"/>
                    </a:lnTo>
                    <a:lnTo>
                      <a:pt x="0" y="377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45"/>
              <p:cNvSpPr/>
              <p:nvPr/>
            </p:nvSpPr>
            <p:spPr>
              <a:xfrm>
                <a:off x="3225568" y="1740360"/>
                <a:ext cx="82973" cy="8297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8" extrusionOk="0">
                    <a:moveTo>
                      <a:pt x="942" y="0"/>
                    </a:moveTo>
                    <a:lnTo>
                      <a:pt x="0" y="942"/>
                    </a:lnTo>
                    <a:lnTo>
                      <a:pt x="0" y="1067"/>
                    </a:lnTo>
                    <a:lnTo>
                      <a:pt x="10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45"/>
              <p:cNvSpPr/>
              <p:nvPr/>
            </p:nvSpPr>
            <p:spPr>
              <a:xfrm>
                <a:off x="3225568" y="1740360"/>
                <a:ext cx="134948" cy="134948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37" extrusionOk="0">
                    <a:moveTo>
                      <a:pt x="1611" y="0"/>
                    </a:moveTo>
                    <a:lnTo>
                      <a:pt x="0" y="1611"/>
                    </a:lnTo>
                    <a:lnTo>
                      <a:pt x="0" y="1737"/>
                    </a:lnTo>
                    <a:lnTo>
                      <a:pt x="173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45"/>
              <p:cNvSpPr/>
              <p:nvPr/>
            </p:nvSpPr>
            <p:spPr>
              <a:xfrm>
                <a:off x="3225568" y="1740360"/>
                <a:ext cx="187000" cy="1870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07" extrusionOk="0">
                    <a:moveTo>
                      <a:pt x="2302" y="0"/>
                    </a:moveTo>
                    <a:lnTo>
                      <a:pt x="0" y="2302"/>
                    </a:lnTo>
                    <a:lnTo>
                      <a:pt x="0" y="2406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45"/>
              <p:cNvSpPr/>
              <p:nvPr/>
            </p:nvSpPr>
            <p:spPr>
              <a:xfrm>
                <a:off x="3225568" y="1740360"/>
                <a:ext cx="238974" cy="238974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076" extrusionOk="0">
                    <a:moveTo>
                      <a:pt x="2971" y="0"/>
                    </a:moveTo>
                    <a:lnTo>
                      <a:pt x="0" y="2971"/>
                    </a:lnTo>
                    <a:lnTo>
                      <a:pt x="0" y="3076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45"/>
              <p:cNvSpPr/>
              <p:nvPr/>
            </p:nvSpPr>
            <p:spPr>
              <a:xfrm>
                <a:off x="3225568" y="1740360"/>
                <a:ext cx="291027" cy="291027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3746" extrusionOk="0">
                    <a:moveTo>
                      <a:pt x="3641" y="0"/>
                    </a:moveTo>
                    <a:lnTo>
                      <a:pt x="0" y="3641"/>
                    </a:lnTo>
                    <a:lnTo>
                      <a:pt x="0" y="3745"/>
                    </a:lnTo>
                    <a:lnTo>
                      <a:pt x="374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45"/>
              <p:cNvSpPr/>
              <p:nvPr/>
            </p:nvSpPr>
            <p:spPr>
              <a:xfrm>
                <a:off x="3225568" y="1740360"/>
                <a:ext cx="343001" cy="343001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4415" extrusionOk="0">
                    <a:moveTo>
                      <a:pt x="4310" y="0"/>
                    </a:moveTo>
                    <a:lnTo>
                      <a:pt x="0" y="4310"/>
                    </a:lnTo>
                    <a:lnTo>
                      <a:pt x="0" y="4415"/>
                    </a:lnTo>
                    <a:lnTo>
                      <a:pt x="441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45"/>
              <p:cNvSpPr/>
              <p:nvPr/>
            </p:nvSpPr>
            <p:spPr>
              <a:xfrm>
                <a:off x="3225568" y="1740360"/>
                <a:ext cx="395054" cy="395054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5085" extrusionOk="0">
                    <a:moveTo>
                      <a:pt x="4980" y="0"/>
                    </a:moveTo>
                    <a:lnTo>
                      <a:pt x="0" y="4980"/>
                    </a:lnTo>
                    <a:lnTo>
                      <a:pt x="0" y="5084"/>
                    </a:lnTo>
                    <a:lnTo>
                      <a:pt x="508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45"/>
              <p:cNvSpPr/>
              <p:nvPr/>
            </p:nvSpPr>
            <p:spPr>
              <a:xfrm>
                <a:off x="3225568" y="1740360"/>
                <a:ext cx="448660" cy="448660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5775" extrusionOk="0">
                    <a:moveTo>
                      <a:pt x="5649" y="0"/>
                    </a:moveTo>
                    <a:lnTo>
                      <a:pt x="0" y="5649"/>
                    </a:lnTo>
                    <a:lnTo>
                      <a:pt x="0" y="5775"/>
                    </a:lnTo>
                    <a:lnTo>
                      <a:pt x="577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45"/>
              <p:cNvSpPr/>
              <p:nvPr/>
            </p:nvSpPr>
            <p:spPr>
              <a:xfrm>
                <a:off x="3225568" y="1761492"/>
                <a:ext cx="469791" cy="479580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6173" extrusionOk="0">
                    <a:moveTo>
                      <a:pt x="6047" y="0"/>
                    </a:moveTo>
                    <a:lnTo>
                      <a:pt x="5168" y="879"/>
                    </a:lnTo>
                    <a:lnTo>
                      <a:pt x="0" y="6047"/>
                    </a:lnTo>
                    <a:lnTo>
                      <a:pt x="0" y="6172"/>
                    </a:lnTo>
                    <a:lnTo>
                      <a:pt x="5231" y="921"/>
                    </a:lnTo>
                    <a:lnTo>
                      <a:pt x="6047" y="126"/>
                    </a:lnTo>
                    <a:lnTo>
                      <a:pt x="604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45"/>
              <p:cNvSpPr/>
              <p:nvPr/>
            </p:nvSpPr>
            <p:spPr>
              <a:xfrm>
                <a:off x="3225568" y="1813467"/>
                <a:ext cx="469791" cy="479658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6174" extrusionOk="0">
                    <a:moveTo>
                      <a:pt x="6047" y="1"/>
                    </a:moveTo>
                    <a:lnTo>
                      <a:pt x="5168" y="879"/>
                    </a:lnTo>
                    <a:lnTo>
                      <a:pt x="0" y="6068"/>
                    </a:lnTo>
                    <a:lnTo>
                      <a:pt x="0" y="6173"/>
                    </a:lnTo>
                    <a:lnTo>
                      <a:pt x="5231" y="921"/>
                    </a:lnTo>
                    <a:lnTo>
                      <a:pt x="6047" y="126"/>
                    </a:lnTo>
                    <a:lnTo>
                      <a:pt x="604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45"/>
              <p:cNvSpPr/>
              <p:nvPr/>
            </p:nvSpPr>
            <p:spPr>
              <a:xfrm>
                <a:off x="3225568" y="1867152"/>
                <a:ext cx="469791" cy="477949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6152" extrusionOk="0">
                    <a:moveTo>
                      <a:pt x="6047" y="0"/>
                    </a:moveTo>
                    <a:lnTo>
                      <a:pt x="5168" y="858"/>
                    </a:lnTo>
                    <a:lnTo>
                      <a:pt x="460" y="5566"/>
                    </a:lnTo>
                    <a:lnTo>
                      <a:pt x="0" y="6047"/>
                    </a:lnTo>
                    <a:lnTo>
                      <a:pt x="0" y="6152"/>
                    </a:lnTo>
                    <a:lnTo>
                      <a:pt x="523" y="5629"/>
                    </a:lnTo>
                    <a:lnTo>
                      <a:pt x="5231" y="921"/>
                    </a:lnTo>
                    <a:lnTo>
                      <a:pt x="6047" y="105"/>
                    </a:lnTo>
                    <a:lnTo>
                      <a:pt x="604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45"/>
              <p:cNvSpPr/>
              <p:nvPr/>
            </p:nvSpPr>
            <p:spPr>
              <a:xfrm>
                <a:off x="3246700" y="1919127"/>
                <a:ext cx="448660" cy="447106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5755" extrusionOk="0">
                    <a:moveTo>
                      <a:pt x="5775" y="1"/>
                    </a:moveTo>
                    <a:lnTo>
                      <a:pt x="4896" y="858"/>
                    </a:lnTo>
                    <a:lnTo>
                      <a:pt x="879" y="4897"/>
                    </a:lnTo>
                    <a:lnTo>
                      <a:pt x="0" y="5755"/>
                    </a:lnTo>
                    <a:lnTo>
                      <a:pt x="105" y="5755"/>
                    </a:lnTo>
                    <a:lnTo>
                      <a:pt x="921" y="4960"/>
                    </a:lnTo>
                    <a:lnTo>
                      <a:pt x="4959" y="921"/>
                    </a:lnTo>
                    <a:lnTo>
                      <a:pt x="5775" y="105"/>
                    </a:lnTo>
                    <a:lnTo>
                      <a:pt x="577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45"/>
              <p:cNvSpPr/>
              <p:nvPr/>
            </p:nvSpPr>
            <p:spPr>
              <a:xfrm>
                <a:off x="3298675" y="1971180"/>
                <a:ext cx="396685" cy="395054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5085" extrusionOk="0">
                    <a:moveTo>
                      <a:pt x="5106" y="0"/>
                    </a:moveTo>
                    <a:lnTo>
                      <a:pt x="4227" y="858"/>
                    </a:lnTo>
                    <a:lnTo>
                      <a:pt x="1" y="5085"/>
                    </a:lnTo>
                    <a:lnTo>
                      <a:pt x="126" y="5085"/>
                    </a:lnTo>
                    <a:lnTo>
                      <a:pt x="4290" y="921"/>
                    </a:lnTo>
                    <a:lnTo>
                      <a:pt x="5106" y="105"/>
                    </a:lnTo>
                    <a:lnTo>
                      <a:pt x="510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45"/>
              <p:cNvSpPr/>
              <p:nvPr/>
            </p:nvSpPr>
            <p:spPr>
              <a:xfrm>
                <a:off x="3350729" y="2023156"/>
                <a:ext cx="344633" cy="343079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4416" extrusionOk="0">
                    <a:moveTo>
                      <a:pt x="4436" y="1"/>
                    </a:moveTo>
                    <a:lnTo>
                      <a:pt x="3557" y="859"/>
                    </a:lnTo>
                    <a:lnTo>
                      <a:pt x="0" y="4416"/>
                    </a:lnTo>
                    <a:lnTo>
                      <a:pt x="126" y="4416"/>
                    </a:lnTo>
                    <a:lnTo>
                      <a:pt x="3620" y="921"/>
                    </a:lnTo>
                    <a:lnTo>
                      <a:pt x="4436" y="105"/>
                    </a:lnTo>
                    <a:lnTo>
                      <a:pt x="443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45"/>
              <p:cNvSpPr/>
              <p:nvPr/>
            </p:nvSpPr>
            <p:spPr>
              <a:xfrm>
                <a:off x="3404335" y="2075209"/>
                <a:ext cx="291027" cy="291027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3746" extrusionOk="0">
                    <a:moveTo>
                      <a:pt x="3746" y="0"/>
                    </a:moveTo>
                    <a:lnTo>
                      <a:pt x="1" y="3746"/>
                    </a:lnTo>
                    <a:lnTo>
                      <a:pt x="105" y="3746"/>
                    </a:lnTo>
                    <a:lnTo>
                      <a:pt x="3746" y="105"/>
                    </a:lnTo>
                    <a:lnTo>
                      <a:pt x="374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45"/>
              <p:cNvSpPr/>
              <p:nvPr/>
            </p:nvSpPr>
            <p:spPr>
              <a:xfrm>
                <a:off x="3456388" y="2127184"/>
                <a:ext cx="238974" cy="239052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077" extrusionOk="0">
                    <a:moveTo>
                      <a:pt x="3076" y="1"/>
                    </a:moveTo>
                    <a:lnTo>
                      <a:pt x="0" y="3077"/>
                    </a:lnTo>
                    <a:lnTo>
                      <a:pt x="105" y="3077"/>
                    </a:lnTo>
                    <a:lnTo>
                      <a:pt x="3076" y="126"/>
                    </a:lnTo>
                    <a:lnTo>
                      <a:pt x="307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45"/>
              <p:cNvSpPr/>
              <p:nvPr/>
            </p:nvSpPr>
            <p:spPr>
              <a:xfrm>
                <a:off x="3508364" y="2179237"/>
                <a:ext cx="187000" cy="1870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07" extrusionOk="0">
                    <a:moveTo>
                      <a:pt x="2407" y="0"/>
                    </a:moveTo>
                    <a:lnTo>
                      <a:pt x="1528" y="879"/>
                    </a:lnTo>
                    <a:lnTo>
                      <a:pt x="859" y="1549"/>
                    </a:lnTo>
                    <a:lnTo>
                      <a:pt x="1" y="2407"/>
                    </a:lnTo>
                    <a:lnTo>
                      <a:pt x="105" y="2407"/>
                    </a:lnTo>
                    <a:lnTo>
                      <a:pt x="921" y="1612"/>
                    </a:lnTo>
                    <a:lnTo>
                      <a:pt x="1591" y="921"/>
                    </a:lnTo>
                    <a:lnTo>
                      <a:pt x="2407" y="126"/>
                    </a:lnTo>
                    <a:lnTo>
                      <a:pt x="240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45"/>
              <p:cNvSpPr/>
              <p:nvPr/>
            </p:nvSpPr>
            <p:spPr>
              <a:xfrm>
                <a:off x="3560417" y="2232844"/>
                <a:ext cx="134948" cy="133394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17" extrusionOk="0">
                    <a:moveTo>
                      <a:pt x="1737" y="1"/>
                    </a:moveTo>
                    <a:lnTo>
                      <a:pt x="858" y="859"/>
                    </a:lnTo>
                    <a:lnTo>
                      <a:pt x="0" y="1717"/>
                    </a:lnTo>
                    <a:lnTo>
                      <a:pt x="105" y="1717"/>
                    </a:lnTo>
                    <a:lnTo>
                      <a:pt x="921" y="922"/>
                    </a:lnTo>
                    <a:lnTo>
                      <a:pt x="1737" y="105"/>
                    </a:lnTo>
                    <a:lnTo>
                      <a:pt x="1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45"/>
              <p:cNvSpPr/>
              <p:nvPr/>
            </p:nvSpPr>
            <p:spPr>
              <a:xfrm>
                <a:off x="3612392" y="2284897"/>
                <a:ext cx="82973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47" extrusionOk="0">
                    <a:moveTo>
                      <a:pt x="1068" y="0"/>
                    </a:moveTo>
                    <a:lnTo>
                      <a:pt x="880" y="189"/>
                    </a:lnTo>
                    <a:lnTo>
                      <a:pt x="189" y="858"/>
                    </a:lnTo>
                    <a:lnTo>
                      <a:pt x="1" y="1047"/>
                    </a:lnTo>
                    <a:lnTo>
                      <a:pt x="106" y="1047"/>
                    </a:lnTo>
                    <a:lnTo>
                      <a:pt x="252" y="921"/>
                    </a:lnTo>
                    <a:lnTo>
                      <a:pt x="922" y="252"/>
                    </a:lnTo>
                    <a:lnTo>
                      <a:pt x="1068" y="105"/>
                    </a:lnTo>
                    <a:lnTo>
                      <a:pt x="10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45"/>
              <p:cNvSpPr/>
              <p:nvPr/>
            </p:nvSpPr>
            <p:spPr>
              <a:xfrm>
                <a:off x="3664445" y="2336872"/>
                <a:ext cx="30921" cy="29367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78" extrusionOk="0">
                    <a:moveTo>
                      <a:pt x="398" y="1"/>
                    </a:moveTo>
                    <a:lnTo>
                      <a:pt x="0" y="378"/>
                    </a:lnTo>
                    <a:lnTo>
                      <a:pt x="126" y="378"/>
                    </a:lnTo>
                    <a:lnTo>
                      <a:pt x="398" y="106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45"/>
              <p:cNvSpPr/>
              <p:nvPr/>
            </p:nvSpPr>
            <p:spPr>
              <a:xfrm>
                <a:off x="3225568" y="2366162"/>
                <a:ext cx="29289" cy="30998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9" extrusionOk="0">
                    <a:moveTo>
                      <a:pt x="272" y="1"/>
                    </a:moveTo>
                    <a:lnTo>
                      <a:pt x="0" y="294"/>
                    </a:lnTo>
                    <a:lnTo>
                      <a:pt x="0" y="398"/>
                    </a:lnTo>
                    <a:lnTo>
                      <a:pt x="37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45"/>
              <p:cNvSpPr/>
              <p:nvPr/>
            </p:nvSpPr>
            <p:spPr>
              <a:xfrm>
                <a:off x="3225568" y="2366162"/>
                <a:ext cx="82973" cy="8297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8" extrusionOk="0">
                    <a:moveTo>
                      <a:pt x="942" y="1"/>
                    </a:moveTo>
                    <a:lnTo>
                      <a:pt x="0" y="963"/>
                    </a:lnTo>
                    <a:lnTo>
                      <a:pt x="0" y="1068"/>
                    </a:lnTo>
                    <a:lnTo>
                      <a:pt x="106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45"/>
              <p:cNvSpPr/>
              <p:nvPr/>
            </p:nvSpPr>
            <p:spPr>
              <a:xfrm>
                <a:off x="3225568" y="2366162"/>
                <a:ext cx="134948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38" extrusionOk="0">
                    <a:moveTo>
                      <a:pt x="1611" y="1"/>
                    </a:moveTo>
                    <a:lnTo>
                      <a:pt x="0" y="1633"/>
                    </a:lnTo>
                    <a:lnTo>
                      <a:pt x="0" y="1737"/>
                    </a:lnTo>
                    <a:lnTo>
                      <a:pt x="1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45"/>
              <p:cNvSpPr/>
              <p:nvPr/>
            </p:nvSpPr>
            <p:spPr>
              <a:xfrm>
                <a:off x="3225568" y="2366162"/>
                <a:ext cx="187000" cy="188631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28" extrusionOk="0">
                    <a:moveTo>
                      <a:pt x="2302" y="1"/>
                    </a:moveTo>
                    <a:lnTo>
                      <a:pt x="0" y="2302"/>
                    </a:lnTo>
                    <a:lnTo>
                      <a:pt x="0" y="2428"/>
                    </a:lnTo>
                    <a:lnTo>
                      <a:pt x="240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45"/>
              <p:cNvSpPr/>
              <p:nvPr/>
            </p:nvSpPr>
            <p:spPr>
              <a:xfrm>
                <a:off x="3225568" y="2366162"/>
                <a:ext cx="238974" cy="240684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098" extrusionOk="0">
                    <a:moveTo>
                      <a:pt x="2971" y="1"/>
                    </a:moveTo>
                    <a:lnTo>
                      <a:pt x="0" y="2972"/>
                    </a:lnTo>
                    <a:lnTo>
                      <a:pt x="0" y="3097"/>
                    </a:lnTo>
                    <a:lnTo>
                      <a:pt x="307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45"/>
              <p:cNvSpPr/>
              <p:nvPr/>
            </p:nvSpPr>
            <p:spPr>
              <a:xfrm>
                <a:off x="3225568" y="2366162"/>
                <a:ext cx="291027" cy="292658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3767" extrusionOk="0">
                    <a:moveTo>
                      <a:pt x="3641" y="1"/>
                    </a:moveTo>
                    <a:lnTo>
                      <a:pt x="3160" y="482"/>
                    </a:lnTo>
                    <a:lnTo>
                      <a:pt x="0" y="3662"/>
                    </a:lnTo>
                    <a:lnTo>
                      <a:pt x="0" y="3767"/>
                    </a:lnTo>
                    <a:lnTo>
                      <a:pt x="3222" y="545"/>
                    </a:lnTo>
                    <a:lnTo>
                      <a:pt x="374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45"/>
              <p:cNvSpPr/>
              <p:nvPr/>
            </p:nvSpPr>
            <p:spPr>
              <a:xfrm>
                <a:off x="3225568" y="2366162"/>
                <a:ext cx="343001" cy="344711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4437" extrusionOk="0">
                    <a:moveTo>
                      <a:pt x="4310" y="1"/>
                    </a:moveTo>
                    <a:lnTo>
                      <a:pt x="3829" y="482"/>
                    </a:lnTo>
                    <a:lnTo>
                      <a:pt x="0" y="4332"/>
                    </a:lnTo>
                    <a:lnTo>
                      <a:pt x="0" y="4436"/>
                    </a:lnTo>
                    <a:lnTo>
                      <a:pt x="3892" y="545"/>
                    </a:lnTo>
                    <a:lnTo>
                      <a:pt x="441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45"/>
              <p:cNvSpPr/>
              <p:nvPr/>
            </p:nvSpPr>
            <p:spPr>
              <a:xfrm>
                <a:off x="3225568" y="2366162"/>
                <a:ext cx="395054" cy="396685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5106" extrusionOk="0">
                    <a:moveTo>
                      <a:pt x="4980" y="1"/>
                    </a:moveTo>
                    <a:lnTo>
                      <a:pt x="4499" y="482"/>
                    </a:lnTo>
                    <a:lnTo>
                      <a:pt x="0" y="5001"/>
                    </a:lnTo>
                    <a:lnTo>
                      <a:pt x="0" y="5106"/>
                    </a:lnTo>
                    <a:lnTo>
                      <a:pt x="4561" y="545"/>
                    </a:lnTo>
                    <a:lnTo>
                      <a:pt x="508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45"/>
              <p:cNvSpPr/>
              <p:nvPr/>
            </p:nvSpPr>
            <p:spPr>
              <a:xfrm>
                <a:off x="3225568" y="2366162"/>
                <a:ext cx="448660" cy="448737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5776" extrusionOk="0">
                    <a:moveTo>
                      <a:pt x="5649" y="1"/>
                    </a:moveTo>
                    <a:lnTo>
                      <a:pt x="5168" y="482"/>
                    </a:lnTo>
                    <a:lnTo>
                      <a:pt x="0" y="5671"/>
                    </a:lnTo>
                    <a:lnTo>
                      <a:pt x="0" y="5776"/>
                    </a:lnTo>
                    <a:lnTo>
                      <a:pt x="5231" y="545"/>
                    </a:lnTo>
                    <a:lnTo>
                      <a:pt x="577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45"/>
              <p:cNvSpPr/>
              <p:nvPr/>
            </p:nvSpPr>
            <p:spPr>
              <a:xfrm>
                <a:off x="3225568" y="2388925"/>
                <a:ext cx="469791" cy="478027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6153" extrusionOk="0">
                    <a:moveTo>
                      <a:pt x="6047" y="1"/>
                    </a:moveTo>
                    <a:lnTo>
                      <a:pt x="5859" y="189"/>
                    </a:lnTo>
                    <a:lnTo>
                      <a:pt x="5168" y="858"/>
                    </a:lnTo>
                    <a:lnTo>
                      <a:pt x="0" y="6047"/>
                    </a:lnTo>
                    <a:lnTo>
                      <a:pt x="0" y="6152"/>
                    </a:lnTo>
                    <a:lnTo>
                      <a:pt x="5231" y="921"/>
                    </a:lnTo>
                    <a:lnTo>
                      <a:pt x="5901" y="252"/>
                    </a:lnTo>
                    <a:lnTo>
                      <a:pt x="6047" y="105"/>
                    </a:lnTo>
                    <a:lnTo>
                      <a:pt x="604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45"/>
              <p:cNvSpPr/>
              <p:nvPr/>
            </p:nvSpPr>
            <p:spPr>
              <a:xfrm>
                <a:off x="3225568" y="2440979"/>
                <a:ext cx="469791" cy="479580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6173" extrusionOk="0">
                    <a:moveTo>
                      <a:pt x="6047" y="0"/>
                    </a:moveTo>
                    <a:lnTo>
                      <a:pt x="5168" y="879"/>
                    </a:lnTo>
                    <a:lnTo>
                      <a:pt x="0" y="6047"/>
                    </a:lnTo>
                    <a:lnTo>
                      <a:pt x="0" y="6173"/>
                    </a:lnTo>
                    <a:lnTo>
                      <a:pt x="5231" y="921"/>
                    </a:lnTo>
                    <a:lnTo>
                      <a:pt x="6047" y="105"/>
                    </a:lnTo>
                    <a:lnTo>
                      <a:pt x="604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45"/>
              <p:cNvSpPr/>
              <p:nvPr/>
            </p:nvSpPr>
            <p:spPr>
              <a:xfrm>
                <a:off x="3225568" y="2492954"/>
                <a:ext cx="469791" cy="479658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6174" extrusionOk="0">
                    <a:moveTo>
                      <a:pt x="6047" y="1"/>
                    </a:moveTo>
                    <a:lnTo>
                      <a:pt x="5168" y="879"/>
                    </a:lnTo>
                    <a:lnTo>
                      <a:pt x="0" y="6048"/>
                    </a:lnTo>
                    <a:lnTo>
                      <a:pt x="0" y="6173"/>
                    </a:lnTo>
                    <a:lnTo>
                      <a:pt x="5231" y="921"/>
                    </a:lnTo>
                    <a:lnTo>
                      <a:pt x="6047" y="126"/>
                    </a:lnTo>
                    <a:lnTo>
                      <a:pt x="604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45"/>
              <p:cNvSpPr/>
              <p:nvPr/>
            </p:nvSpPr>
            <p:spPr>
              <a:xfrm>
                <a:off x="3246700" y="2545007"/>
                <a:ext cx="448660" cy="448737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5776" extrusionOk="0">
                    <a:moveTo>
                      <a:pt x="5775" y="0"/>
                    </a:moveTo>
                    <a:lnTo>
                      <a:pt x="4896" y="879"/>
                    </a:lnTo>
                    <a:lnTo>
                      <a:pt x="0" y="5775"/>
                    </a:lnTo>
                    <a:lnTo>
                      <a:pt x="105" y="5775"/>
                    </a:lnTo>
                    <a:lnTo>
                      <a:pt x="4959" y="921"/>
                    </a:lnTo>
                    <a:lnTo>
                      <a:pt x="5775" y="126"/>
                    </a:lnTo>
                    <a:lnTo>
                      <a:pt x="577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45"/>
              <p:cNvSpPr/>
              <p:nvPr/>
            </p:nvSpPr>
            <p:spPr>
              <a:xfrm>
                <a:off x="3298675" y="2598614"/>
                <a:ext cx="396685" cy="395131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5086" extrusionOk="0">
                    <a:moveTo>
                      <a:pt x="5106" y="1"/>
                    </a:moveTo>
                    <a:lnTo>
                      <a:pt x="1" y="5085"/>
                    </a:lnTo>
                    <a:lnTo>
                      <a:pt x="126" y="5085"/>
                    </a:lnTo>
                    <a:lnTo>
                      <a:pt x="5106" y="105"/>
                    </a:lnTo>
                    <a:lnTo>
                      <a:pt x="510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45"/>
              <p:cNvSpPr/>
              <p:nvPr/>
            </p:nvSpPr>
            <p:spPr>
              <a:xfrm>
                <a:off x="3350729" y="2650667"/>
                <a:ext cx="344633" cy="343079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4416" extrusionOk="0">
                    <a:moveTo>
                      <a:pt x="4436" y="0"/>
                    </a:moveTo>
                    <a:lnTo>
                      <a:pt x="0" y="4415"/>
                    </a:lnTo>
                    <a:lnTo>
                      <a:pt x="126" y="4415"/>
                    </a:lnTo>
                    <a:lnTo>
                      <a:pt x="4436" y="105"/>
                    </a:lnTo>
                    <a:lnTo>
                      <a:pt x="443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45"/>
              <p:cNvSpPr/>
              <p:nvPr/>
            </p:nvSpPr>
            <p:spPr>
              <a:xfrm>
                <a:off x="3404335" y="2702642"/>
                <a:ext cx="291027" cy="291104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3747" extrusionOk="0">
                    <a:moveTo>
                      <a:pt x="3746" y="1"/>
                    </a:moveTo>
                    <a:lnTo>
                      <a:pt x="1" y="3746"/>
                    </a:lnTo>
                    <a:lnTo>
                      <a:pt x="105" y="3746"/>
                    </a:lnTo>
                    <a:lnTo>
                      <a:pt x="3746" y="105"/>
                    </a:lnTo>
                    <a:lnTo>
                      <a:pt x="374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45"/>
              <p:cNvSpPr/>
              <p:nvPr/>
            </p:nvSpPr>
            <p:spPr>
              <a:xfrm>
                <a:off x="3456388" y="2754695"/>
                <a:ext cx="238974" cy="239052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077" extrusionOk="0">
                    <a:moveTo>
                      <a:pt x="3076" y="0"/>
                    </a:moveTo>
                    <a:lnTo>
                      <a:pt x="0" y="3076"/>
                    </a:lnTo>
                    <a:lnTo>
                      <a:pt x="105" y="3076"/>
                    </a:lnTo>
                    <a:lnTo>
                      <a:pt x="3076" y="105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45"/>
              <p:cNvSpPr/>
              <p:nvPr/>
            </p:nvSpPr>
            <p:spPr>
              <a:xfrm>
                <a:off x="3508364" y="2806671"/>
                <a:ext cx="187000" cy="187078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08" extrusionOk="0">
                    <a:moveTo>
                      <a:pt x="2407" y="1"/>
                    </a:moveTo>
                    <a:lnTo>
                      <a:pt x="1528" y="880"/>
                    </a:lnTo>
                    <a:lnTo>
                      <a:pt x="859" y="1549"/>
                    </a:lnTo>
                    <a:lnTo>
                      <a:pt x="1" y="2407"/>
                    </a:lnTo>
                    <a:lnTo>
                      <a:pt x="105" y="2407"/>
                    </a:lnTo>
                    <a:lnTo>
                      <a:pt x="921" y="1591"/>
                    </a:lnTo>
                    <a:lnTo>
                      <a:pt x="1591" y="922"/>
                    </a:lnTo>
                    <a:lnTo>
                      <a:pt x="2407" y="106"/>
                    </a:lnTo>
                    <a:lnTo>
                      <a:pt x="240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45"/>
              <p:cNvSpPr/>
              <p:nvPr/>
            </p:nvSpPr>
            <p:spPr>
              <a:xfrm>
                <a:off x="3560417" y="2858724"/>
                <a:ext cx="134948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38" extrusionOk="0">
                    <a:moveTo>
                      <a:pt x="1737" y="0"/>
                    </a:moveTo>
                    <a:lnTo>
                      <a:pt x="858" y="879"/>
                    </a:lnTo>
                    <a:lnTo>
                      <a:pt x="0" y="1737"/>
                    </a:lnTo>
                    <a:lnTo>
                      <a:pt x="105" y="1737"/>
                    </a:lnTo>
                    <a:lnTo>
                      <a:pt x="921" y="921"/>
                    </a:lnTo>
                    <a:lnTo>
                      <a:pt x="1737" y="126"/>
                    </a:lnTo>
                    <a:lnTo>
                      <a:pt x="173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45"/>
              <p:cNvSpPr/>
              <p:nvPr/>
            </p:nvSpPr>
            <p:spPr>
              <a:xfrm>
                <a:off x="3612392" y="2910777"/>
                <a:ext cx="82973" cy="8297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8" extrusionOk="0">
                    <a:moveTo>
                      <a:pt x="1068" y="0"/>
                    </a:moveTo>
                    <a:lnTo>
                      <a:pt x="880" y="209"/>
                    </a:lnTo>
                    <a:lnTo>
                      <a:pt x="189" y="879"/>
                    </a:lnTo>
                    <a:lnTo>
                      <a:pt x="1" y="1067"/>
                    </a:lnTo>
                    <a:lnTo>
                      <a:pt x="106" y="1067"/>
                    </a:lnTo>
                    <a:lnTo>
                      <a:pt x="252" y="921"/>
                    </a:lnTo>
                    <a:lnTo>
                      <a:pt x="922" y="251"/>
                    </a:lnTo>
                    <a:lnTo>
                      <a:pt x="1068" y="126"/>
                    </a:lnTo>
                    <a:lnTo>
                      <a:pt x="10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45"/>
              <p:cNvSpPr/>
              <p:nvPr/>
            </p:nvSpPr>
            <p:spPr>
              <a:xfrm>
                <a:off x="3664445" y="2962752"/>
                <a:ext cx="30921" cy="30998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99" extrusionOk="0">
                    <a:moveTo>
                      <a:pt x="398" y="1"/>
                    </a:moveTo>
                    <a:lnTo>
                      <a:pt x="0" y="398"/>
                    </a:lnTo>
                    <a:lnTo>
                      <a:pt x="126" y="398"/>
                    </a:lnTo>
                    <a:lnTo>
                      <a:pt x="398" y="126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45"/>
              <p:cNvSpPr/>
              <p:nvPr/>
            </p:nvSpPr>
            <p:spPr>
              <a:xfrm>
                <a:off x="3225568" y="2993673"/>
                <a:ext cx="29289" cy="30921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8" extrusionOk="0">
                    <a:moveTo>
                      <a:pt x="272" y="0"/>
                    </a:moveTo>
                    <a:lnTo>
                      <a:pt x="0" y="293"/>
                    </a:lnTo>
                    <a:lnTo>
                      <a:pt x="0" y="398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45"/>
              <p:cNvSpPr/>
              <p:nvPr/>
            </p:nvSpPr>
            <p:spPr>
              <a:xfrm>
                <a:off x="3225568" y="2993673"/>
                <a:ext cx="82973" cy="8297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8" extrusionOk="0">
                    <a:moveTo>
                      <a:pt x="942" y="0"/>
                    </a:moveTo>
                    <a:lnTo>
                      <a:pt x="0" y="963"/>
                    </a:lnTo>
                    <a:lnTo>
                      <a:pt x="0" y="1067"/>
                    </a:lnTo>
                    <a:lnTo>
                      <a:pt x="10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45"/>
              <p:cNvSpPr/>
              <p:nvPr/>
            </p:nvSpPr>
            <p:spPr>
              <a:xfrm>
                <a:off x="3225568" y="2993673"/>
                <a:ext cx="134948" cy="134948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37" extrusionOk="0">
                    <a:moveTo>
                      <a:pt x="1611" y="0"/>
                    </a:moveTo>
                    <a:lnTo>
                      <a:pt x="0" y="1632"/>
                    </a:lnTo>
                    <a:lnTo>
                      <a:pt x="0" y="1737"/>
                    </a:lnTo>
                    <a:lnTo>
                      <a:pt x="173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45"/>
              <p:cNvSpPr/>
              <p:nvPr/>
            </p:nvSpPr>
            <p:spPr>
              <a:xfrm>
                <a:off x="3225568" y="2993673"/>
                <a:ext cx="187000" cy="1870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07" extrusionOk="0">
                    <a:moveTo>
                      <a:pt x="2302" y="0"/>
                    </a:moveTo>
                    <a:lnTo>
                      <a:pt x="0" y="2302"/>
                    </a:lnTo>
                    <a:lnTo>
                      <a:pt x="0" y="2406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45"/>
              <p:cNvSpPr/>
              <p:nvPr/>
            </p:nvSpPr>
            <p:spPr>
              <a:xfrm>
                <a:off x="3225568" y="2993673"/>
                <a:ext cx="238974" cy="238974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076" extrusionOk="0">
                    <a:moveTo>
                      <a:pt x="2971" y="0"/>
                    </a:moveTo>
                    <a:lnTo>
                      <a:pt x="0" y="2971"/>
                    </a:lnTo>
                    <a:lnTo>
                      <a:pt x="0" y="3076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45"/>
              <p:cNvSpPr/>
              <p:nvPr/>
            </p:nvSpPr>
            <p:spPr>
              <a:xfrm>
                <a:off x="3225568" y="2993673"/>
                <a:ext cx="291027" cy="292658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3767" extrusionOk="0">
                    <a:moveTo>
                      <a:pt x="3641" y="0"/>
                    </a:moveTo>
                    <a:lnTo>
                      <a:pt x="3160" y="481"/>
                    </a:lnTo>
                    <a:lnTo>
                      <a:pt x="0" y="3641"/>
                    </a:lnTo>
                    <a:lnTo>
                      <a:pt x="0" y="3766"/>
                    </a:lnTo>
                    <a:lnTo>
                      <a:pt x="3222" y="544"/>
                    </a:lnTo>
                    <a:lnTo>
                      <a:pt x="374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45"/>
              <p:cNvSpPr/>
              <p:nvPr/>
            </p:nvSpPr>
            <p:spPr>
              <a:xfrm>
                <a:off x="3225568" y="2993673"/>
                <a:ext cx="343001" cy="344633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4436" extrusionOk="0">
                    <a:moveTo>
                      <a:pt x="4310" y="0"/>
                    </a:moveTo>
                    <a:lnTo>
                      <a:pt x="3829" y="481"/>
                    </a:lnTo>
                    <a:lnTo>
                      <a:pt x="0" y="4310"/>
                    </a:lnTo>
                    <a:lnTo>
                      <a:pt x="0" y="4436"/>
                    </a:lnTo>
                    <a:lnTo>
                      <a:pt x="3892" y="544"/>
                    </a:lnTo>
                    <a:lnTo>
                      <a:pt x="441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45"/>
              <p:cNvSpPr/>
              <p:nvPr/>
            </p:nvSpPr>
            <p:spPr>
              <a:xfrm>
                <a:off x="3225568" y="2993673"/>
                <a:ext cx="395054" cy="396685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5106" extrusionOk="0">
                    <a:moveTo>
                      <a:pt x="4980" y="0"/>
                    </a:moveTo>
                    <a:lnTo>
                      <a:pt x="4499" y="481"/>
                    </a:lnTo>
                    <a:lnTo>
                      <a:pt x="0" y="5001"/>
                    </a:lnTo>
                    <a:lnTo>
                      <a:pt x="0" y="5105"/>
                    </a:lnTo>
                    <a:lnTo>
                      <a:pt x="4561" y="544"/>
                    </a:lnTo>
                    <a:lnTo>
                      <a:pt x="508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45"/>
              <p:cNvSpPr/>
              <p:nvPr/>
            </p:nvSpPr>
            <p:spPr>
              <a:xfrm>
                <a:off x="3225568" y="2993673"/>
                <a:ext cx="448660" cy="448737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5776" extrusionOk="0">
                    <a:moveTo>
                      <a:pt x="5649" y="0"/>
                    </a:moveTo>
                    <a:lnTo>
                      <a:pt x="5168" y="481"/>
                    </a:lnTo>
                    <a:lnTo>
                      <a:pt x="0" y="5670"/>
                    </a:lnTo>
                    <a:lnTo>
                      <a:pt x="0" y="5775"/>
                    </a:lnTo>
                    <a:lnTo>
                      <a:pt x="5231" y="544"/>
                    </a:lnTo>
                    <a:lnTo>
                      <a:pt x="577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45"/>
              <p:cNvSpPr/>
              <p:nvPr/>
            </p:nvSpPr>
            <p:spPr>
              <a:xfrm>
                <a:off x="3225568" y="3016437"/>
                <a:ext cx="469791" cy="477949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6152" extrusionOk="0">
                    <a:moveTo>
                      <a:pt x="6047" y="0"/>
                    </a:moveTo>
                    <a:lnTo>
                      <a:pt x="5859" y="188"/>
                    </a:lnTo>
                    <a:lnTo>
                      <a:pt x="5168" y="858"/>
                    </a:lnTo>
                    <a:lnTo>
                      <a:pt x="0" y="6047"/>
                    </a:lnTo>
                    <a:lnTo>
                      <a:pt x="0" y="6152"/>
                    </a:lnTo>
                    <a:lnTo>
                      <a:pt x="5231" y="921"/>
                    </a:lnTo>
                    <a:lnTo>
                      <a:pt x="5901" y="251"/>
                    </a:lnTo>
                    <a:lnTo>
                      <a:pt x="6047" y="105"/>
                    </a:lnTo>
                    <a:lnTo>
                      <a:pt x="604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45"/>
              <p:cNvSpPr/>
              <p:nvPr/>
            </p:nvSpPr>
            <p:spPr>
              <a:xfrm>
                <a:off x="3225568" y="3068412"/>
                <a:ext cx="469791" cy="478027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6153" extrusionOk="0">
                    <a:moveTo>
                      <a:pt x="6047" y="1"/>
                    </a:moveTo>
                    <a:lnTo>
                      <a:pt x="0" y="6048"/>
                    </a:lnTo>
                    <a:lnTo>
                      <a:pt x="0" y="6152"/>
                    </a:lnTo>
                    <a:lnTo>
                      <a:pt x="6047" y="105"/>
                    </a:lnTo>
                    <a:lnTo>
                      <a:pt x="604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45"/>
              <p:cNvSpPr/>
              <p:nvPr/>
            </p:nvSpPr>
            <p:spPr>
              <a:xfrm>
                <a:off x="3225568" y="3120465"/>
                <a:ext cx="469791" cy="477949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6152" extrusionOk="0">
                    <a:moveTo>
                      <a:pt x="6047" y="0"/>
                    </a:moveTo>
                    <a:lnTo>
                      <a:pt x="0" y="6047"/>
                    </a:lnTo>
                    <a:lnTo>
                      <a:pt x="0" y="6152"/>
                    </a:lnTo>
                    <a:lnTo>
                      <a:pt x="6047" y="105"/>
                    </a:lnTo>
                    <a:lnTo>
                      <a:pt x="604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45"/>
              <p:cNvSpPr/>
              <p:nvPr/>
            </p:nvSpPr>
            <p:spPr>
              <a:xfrm>
                <a:off x="3246700" y="3172441"/>
                <a:ext cx="448660" cy="448737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5776" extrusionOk="0">
                    <a:moveTo>
                      <a:pt x="5775" y="1"/>
                    </a:moveTo>
                    <a:lnTo>
                      <a:pt x="0" y="5776"/>
                    </a:lnTo>
                    <a:lnTo>
                      <a:pt x="105" y="5776"/>
                    </a:lnTo>
                    <a:lnTo>
                      <a:pt x="5775" y="105"/>
                    </a:lnTo>
                    <a:lnTo>
                      <a:pt x="577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45"/>
              <p:cNvSpPr/>
              <p:nvPr/>
            </p:nvSpPr>
            <p:spPr>
              <a:xfrm>
                <a:off x="3298675" y="3224494"/>
                <a:ext cx="396685" cy="39668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5106" extrusionOk="0">
                    <a:moveTo>
                      <a:pt x="5106" y="0"/>
                    </a:moveTo>
                    <a:lnTo>
                      <a:pt x="1" y="5106"/>
                    </a:lnTo>
                    <a:lnTo>
                      <a:pt x="126" y="5106"/>
                    </a:lnTo>
                    <a:lnTo>
                      <a:pt x="5106" y="126"/>
                    </a:lnTo>
                    <a:lnTo>
                      <a:pt x="510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45"/>
              <p:cNvSpPr/>
              <p:nvPr/>
            </p:nvSpPr>
            <p:spPr>
              <a:xfrm>
                <a:off x="3350729" y="3276469"/>
                <a:ext cx="344633" cy="344711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4437" extrusionOk="0">
                    <a:moveTo>
                      <a:pt x="4436" y="1"/>
                    </a:moveTo>
                    <a:lnTo>
                      <a:pt x="0" y="4437"/>
                    </a:lnTo>
                    <a:lnTo>
                      <a:pt x="126" y="4437"/>
                    </a:lnTo>
                    <a:lnTo>
                      <a:pt x="4436" y="126"/>
                    </a:lnTo>
                    <a:lnTo>
                      <a:pt x="443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45"/>
              <p:cNvSpPr/>
              <p:nvPr/>
            </p:nvSpPr>
            <p:spPr>
              <a:xfrm>
                <a:off x="3404335" y="3328522"/>
                <a:ext cx="291027" cy="292658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3767" extrusionOk="0">
                    <a:moveTo>
                      <a:pt x="3746" y="0"/>
                    </a:moveTo>
                    <a:lnTo>
                      <a:pt x="1" y="3767"/>
                    </a:lnTo>
                    <a:lnTo>
                      <a:pt x="105" y="3767"/>
                    </a:lnTo>
                    <a:lnTo>
                      <a:pt x="3746" y="126"/>
                    </a:lnTo>
                    <a:lnTo>
                      <a:pt x="374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45"/>
              <p:cNvSpPr/>
              <p:nvPr/>
            </p:nvSpPr>
            <p:spPr>
              <a:xfrm>
                <a:off x="3456388" y="3382129"/>
                <a:ext cx="238974" cy="239052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077" extrusionOk="0">
                    <a:moveTo>
                      <a:pt x="3076" y="1"/>
                    </a:moveTo>
                    <a:lnTo>
                      <a:pt x="0" y="3077"/>
                    </a:lnTo>
                    <a:lnTo>
                      <a:pt x="105" y="3077"/>
                    </a:lnTo>
                    <a:lnTo>
                      <a:pt x="3076" y="105"/>
                    </a:lnTo>
                    <a:lnTo>
                      <a:pt x="307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45"/>
              <p:cNvSpPr/>
              <p:nvPr/>
            </p:nvSpPr>
            <p:spPr>
              <a:xfrm>
                <a:off x="3508364" y="3434182"/>
                <a:ext cx="187000" cy="1870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07" extrusionOk="0">
                    <a:moveTo>
                      <a:pt x="2407" y="0"/>
                    </a:moveTo>
                    <a:lnTo>
                      <a:pt x="1528" y="858"/>
                    </a:lnTo>
                    <a:lnTo>
                      <a:pt x="859" y="1528"/>
                    </a:lnTo>
                    <a:lnTo>
                      <a:pt x="1" y="2407"/>
                    </a:lnTo>
                    <a:lnTo>
                      <a:pt x="105" y="2407"/>
                    </a:lnTo>
                    <a:lnTo>
                      <a:pt x="921" y="1591"/>
                    </a:lnTo>
                    <a:lnTo>
                      <a:pt x="1591" y="921"/>
                    </a:lnTo>
                    <a:lnTo>
                      <a:pt x="2407" y="105"/>
                    </a:lnTo>
                    <a:lnTo>
                      <a:pt x="240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45"/>
              <p:cNvSpPr/>
              <p:nvPr/>
            </p:nvSpPr>
            <p:spPr>
              <a:xfrm>
                <a:off x="3560417" y="3486157"/>
                <a:ext cx="134948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38" extrusionOk="0">
                    <a:moveTo>
                      <a:pt x="1737" y="1"/>
                    </a:moveTo>
                    <a:lnTo>
                      <a:pt x="858" y="859"/>
                    </a:lnTo>
                    <a:lnTo>
                      <a:pt x="0" y="1738"/>
                    </a:lnTo>
                    <a:lnTo>
                      <a:pt x="105" y="1738"/>
                    </a:lnTo>
                    <a:lnTo>
                      <a:pt x="921" y="922"/>
                    </a:lnTo>
                    <a:lnTo>
                      <a:pt x="1737" y="106"/>
                    </a:lnTo>
                    <a:lnTo>
                      <a:pt x="1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45"/>
              <p:cNvSpPr/>
              <p:nvPr/>
            </p:nvSpPr>
            <p:spPr>
              <a:xfrm>
                <a:off x="3612392" y="3538210"/>
                <a:ext cx="82973" cy="8297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8" extrusionOk="0">
                    <a:moveTo>
                      <a:pt x="1068" y="1"/>
                    </a:moveTo>
                    <a:lnTo>
                      <a:pt x="189" y="858"/>
                    </a:lnTo>
                    <a:lnTo>
                      <a:pt x="1" y="1068"/>
                    </a:lnTo>
                    <a:lnTo>
                      <a:pt x="106" y="1068"/>
                    </a:lnTo>
                    <a:lnTo>
                      <a:pt x="252" y="921"/>
                    </a:lnTo>
                    <a:lnTo>
                      <a:pt x="1068" y="105"/>
                    </a:lnTo>
                    <a:lnTo>
                      <a:pt x="1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45"/>
              <p:cNvSpPr/>
              <p:nvPr/>
            </p:nvSpPr>
            <p:spPr>
              <a:xfrm>
                <a:off x="3664445" y="3590263"/>
                <a:ext cx="30921" cy="30921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98" extrusionOk="0">
                    <a:moveTo>
                      <a:pt x="398" y="0"/>
                    </a:moveTo>
                    <a:lnTo>
                      <a:pt x="0" y="398"/>
                    </a:lnTo>
                    <a:lnTo>
                      <a:pt x="126" y="398"/>
                    </a:lnTo>
                    <a:lnTo>
                      <a:pt x="398" y="126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45"/>
              <p:cNvSpPr/>
              <p:nvPr/>
            </p:nvSpPr>
            <p:spPr>
              <a:xfrm>
                <a:off x="3225568" y="3621107"/>
                <a:ext cx="29289" cy="30998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9" extrusionOk="0">
                    <a:moveTo>
                      <a:pt x="272" y="1"/>
                    </a:moveTo>
                    <a:lnTo>
                      <a:pt x="0" y="273"/>
                    </a:lnTo>
                    <a:lnTo>
                      <a:pt x="0" y="398"/>
                    </a:lnTo>
                    <a:lnTo>
                      <a:pt x="37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45"/>
              <p:cNvSpPr/>
              <p:nvPr/>
            </p:nvSpPr>
            <p:spPr>
              <a:xfrm>
                <a:off x="3225568" y="3621107"/>
                <a:ext cx="82973" cy="8297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8" extrusionOk="0">
                    <a:moveTo>
                      <a:pt x="942" y="1"/>
                    </a:moveTo>
                    <a:lnTo>
                      <a:pt x="0" y="942"/>
                    </a:lnTo>
                    <a:lnTo>
                      <a:pt x="0" y="1068"/>
                    </a:lnTo>
                    <a:lnTo>
                      <a:pt x="106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45"/>
              <p:cNvSpPr/>
              <p:nvPr/>
            </p:nvSpPr>
            <p:spPr>
              <a:xfrm>
                <a:off x="3225568" y="3621107"/>
                <a:ext cx="134948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38" extrusionOk="0">
                    <a:moveTo>
                      <a:pt x="1611" y="1"/>
                    </a:moveTo>
                    <a:lnTo>
                      <a:pt x="0" y="1633"/>
                    </a:lnTo>
                    <a:lnTo>
                      <a:pt x="0" y="1737"/>
                    </a:lnTo>
                    <a:lnTo>
                      <a:pt x="1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45"/>
              <p:cNvSpPr/>
              <p:nvPr/>
            </p:nvSpPr>
            <p:spPr>
              <a:xfrm>
                <a:off x="3225568" y="3621107"/>
                <a:ext cx="187000" cy="1870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07" extrusionOk="0">
                    <a:moveTo>
                      <a:pt x="2302" y="1"/>
                    </a:moveTo>
                    <a:lnTo>
                      <a:pt x="0" y="2302"/>
                    </a:lnTo>
                    <a:lnTo>
                      <a:pt x="0" y="2407"/>
                    </a:lnTo>
                    <a:lnTo>
                      <a:pt x="240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45"/>
              <p:cNvSpPr/>
              <p:nvPr/>
            </p:nvSpPr>
            <p:spPr>
              <a:xfrm>
                <a:off x="3225568" y="3621107"/>
                <a:ext cx="238974" cy="239052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077" extrusionOk="0">
                    <a:moveTo>
                      <a:pt x="2971" y="1"/>
                    </a:moveTo>
                    <a:lnTo>
                      <a:pt x="0" y="2972"/>
                    </a:lnTo>
                    <a:lnTo>
                      <a:pt x="0" y="3076"/>
                    </a:lnTo>
                    <a:lnTo>
                      <a:pt x="307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45"/>
              <p:cNvSpPr/>
              <p:nvPr/>
            </p:nvSpPr>
            <p:spPr>
              <a:xfrm>
                <a:off x="3225568" y="3621107"/>
                <a:ext cx="291027" cy="291027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3746" extrusionOk="0">
                    <a:moveTo>
                      <a:pt x="3641" y="1"/>
                    </a:moveTo>
                    <a:lnTo>
                      <a:pt x="3160" y="482"/>
                    </a:lnTo>
                    <a:lnTo>
                      <a:pt x="0" y="3641"/>
                    </a:lnTo>
                    <a:lnTo>
                      <a:pt x="0" y="3746"/>
                    </a:lnTo>
                    <a:lnTo>
                      <a:pt x="3222" y="524"/>
                    </a:lnTo>
                    <a:lnTo>
                      <a:pt x="374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45"/>
              <p:cNvSpPr/>
              <p:nvPr/>
            </p:nvSpPr>
            <p:spPr>
              <a:xfrm>
                <a:off x="3225568" y="3621107"/>
                <a:ext cx="343001" cy="343079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4416" extrusionOk="0">
                    <a:moveTo>
                      <a:pt x="4310" y="1"/>
                    </a:moveTo>
                    <a:lnTo>
                      <a:pt x="0" y="4311"/>
                    </a:lnTo>
                    <a:lnTo>
                      <a:pt x="0" y="4416"/>
                    </a:lnTo>
                    <a:lnTo>
                      <a:pt x="441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45"/>
              <p:cNvSpPr/>
              <p:nvPr/>
            </p:nvSpPr>
            <p:spPr>
              <a:xfrm>
                <a:off x="3225568" y="3621107"/>
                <a:ext cx="395054" cy="396685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5106" extrusionOk="0">
                    <a:moveTo>
                      <a:pt x="4980" y="1"/>
                    </a:moveTo>
                    <a:lnTo>
                      <a:pt x="0" y="4980"/>
                    </a:lnTo>
                    <a:lnTo>
                      <a:pt x="0" y="5106"/>
                    </a:lnTo>
                    <a:lnTo>
                      <a:pt x="508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45"/>
              <p:cNvSpPr/>
              <p:nvPr/>
            </p:nvSpPr>
            <p:spPr>
              <a:xfrm>
                <a:off x="3225568" y="3621107"/>
                <a:ext cx="448660" cy="448737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5776" extrusionOk="0">
                    <a:moveTo>
                      <a:pt x="5649" y="1"/>
                    </a:moveTo>
                    <a:lnTo>
                      <a:pt x="5168" y="482"/>
                    </a:lnTo>
                    <a:lnTo>
                      <a:pt x="0" y="5650"/>
                    </a:lnTo>
                    <a:lnTo>
                      <a:pt x="0" y="5776"/>
                    </a:lnTo>
                    <a:lnTo>
                      <a:pt x="5231" y="524"/>
                    </a:lnTo>
                    <a:lnTo>
                      <a:pt x="577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45"/>
              <p:cNvSpPr/>
              <p:nvPr/>
            </p:nvSpPr>
            <p:spPr>
              <a:xfrm>
                <a:off x="3225568" y="3642239"/>
                <a:ext cx="469791" cy="479658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6174" extrusionOk="0">
                    <a:moveTo>
                      <a:pt x="6047" y="1"/>
                    </a:moveTo>
                    <a:lnTo>
                      <a:pt x="5859" y="210"/>
                    </a:lnTo>
                    <a:lnTo>
                      <a:pt x="0" y="6068"/>
                    </a:lnTo>
                    <a:lnTo>
                      <a:pt x="0" y="6173"/>
                    </a:lnTo>
                    <a:lnTo>
                      <a:pt x="5901" y="252"/>
                    </a:lnTo>
                    <a:lnTo>
                      <a:pt x="6047" y="126"/>
                    </a:lnTo>
                    <a:lnTo>
                      <a:pt x="604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45"/>
              <p:cNvSpPr/>
              <p:nvPr/>
            </p:nvSpPr>
            <p:spPr>
              <a:xfrm>
                <a:off x="3225568" y="3694292"/>
                <a:ext cx="469791" cy="479580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6173" extrusionOk="0">
                    <a:moveTo>
                      <a:pt x="6047" y="0"/>
                    </a:moveTo>
                    <a:lnTo>
                      <a:pt x="0" y="6068"/>
                    </a:lnTo>
                    <a:lnTo>
                      <a:pt x="0" y="6173"/>
                    </a:lnTo>
                    <a:lnTo>
                      <a:pt x="6047" y="126"/>
                    </a:lnTo>
                    <a:lnTo>
                      <a:pt x="604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45"/>
              <p:cNvSpPr/>
              <p:nvPr/>
            </p:nvSpPr>
            <p:spPr>
              <a:xfrm>
                <a:off x="3225568" y="3747899"/>
                <a:ext cx="469791" cy="478027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6153" extrusionOk="0">
                    <a:moveTo>
                      <a:pt x="6047" y="1"/>
                    </a:moveTo>
                    <a:lnTo>
                      <a:pt x="0" y="6048"/>
                    </a:lnTo>
                    <a:lnTo>
                      <a:pt x="0" y="6152"/>
                    </a:lnTo>
                    <a:lnTo>
                      <a:pt x="6047" y="105"/>
                    </a:lnTo>
                    <a:lnTo>
                      <a:pt x="604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45"/>
              <p:cNvSpPr/>
              <p:nvPr/>
            </p:nvSpPr>
            <p:spPr>
              <a:xfrm>
                <a:off x="3246700" y="3799952"/>
                <a:ext cx="448660" cy="447106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5755" extrusionOk="0">
                    <a:moveTo>
                      <a:pt x="5775" y="0"/>
                    </a:moveTo>
                    <a:lnTo>
                      <a:pt x="0" y="5754"/>
                    </a:lnTo>
                    <a:lnTo>
                      <a:pt x="105" y="5754"/>
                    </a:lnTo>
                    <a:lnTo>
                      <a:pt x="5775" y="105"/>
                    </a:lnTo>
                    <a:lnTo>
                      <a:pt x="577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45"/>
              <p:cNvSpPr/>
              <p:nvPr/>
            </p:nvSpPr>
            <p:spPr>
              <a:xfrm>
                <a:off x="3298675" y="3851927"/>
                <a:ext cx="396685" cy="395131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5086" extrusionOk="0">
                    <a:moveTo>
                      <a:pt x="5106" y="1"/>
                    </a:moveTo>
                    <a:lnTo>
                      <a:pt x="1" y="5085"/>
                    </a:lnTo>
                    <a:lnTo>
                      <a:pt x="126" y="5085"/>
                    </a:lnTo>
                    <a:lnTo>
                      <a:pt x="5106" y="105"/>
                    </a:lnTo>
                    <a:lnTo>
                      <a:pt x="510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45"/>
              <p:cNvSpPr/>
              <p:nvPr/>
            </p:nvSpPr>
            <p:spPr>
              <a:xfrm>
                <a:off x="3350729" y="3903980"/>
                <a:ext cx="344633" cy="343079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4416" extrusionOk="0">
                    <a:moveTo>
                      <a:pt x="4436" y="0"/>
                    </a:moveTo>
                    <a:lnTo>
                      <a:pt x="0" y="4415"/>
                    </a:lnTo>
                    <a:lnTo>
                      <a:pt x="126" y="4415"/>
                    </a:lnTo>
                    <a:lnTo>
                      <a:pt x="4436" y="105"/>
                    </a:lnTo>
                    <a:lnTo>
                      <a:pt x="443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45"/>
              <p:cNvSpPr/>
              <p:nvPr/>
            </p:nvSpPr>
            <p:spPr>
              <a:xfrm>
                <a:off x="3404335" y="3955956"/>
                <a:ext cx="291027" cy="291104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3747" extrusionOk="0">
                    <a:moveTo>
                      <a:pt x="3746" y="1"/>
                    </a:moveTo>
                    <a:lnTo>
                      <a:pt x="1" y="3746"/>
                    </a:lnTo>
                    <a:lnTo>
                      <a:pt x="105" y="3746"/>
                    </a:lnTo>
                    <a:lnTo>
                      <a:pt x="3746" y="126"/>
                    </a:lnTo>
                    <a:lnTo>
                      <a:pt x="374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45"/>
              <p:cNvSpPr/>
              <p:nvPr/>
            </p:nvSpPr>
            <p:spPr>
              <a:xfrm>
                <a:off x="3456388" y="4008009"/>
                <a:ext cx="238974" cy="239052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077" extrusionOk="0">
                    <a:moveTo>
                      <a:pt x="3076" y="0"/>
                    </a:moveTo>
                    <a:lnTo>
                      <a:pt x="0" y="3076"/>
                    </a:lnTo>
                    <a:lnTo>
                      <a:pt x="105" y="3076"/>
                    </a:lnTo>
                    <a:lnTo>
                      <a:pt x="3076" y="126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45"/>
              <p:cNvSpPr/>
              <p:nvPr/>
            </p:nvSpPr>
            <p:spPr>
              <a:xfrm>
                <a:off x="3508364" y="4060062"/>
                <a:ext cx="187000" cy="1870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07" extrusionOk="0">
                    <a:moveTo>
                      <a:pt x="2407" y="0"/>
                    </a:moveTo>
                    <a:lnTo>
                      <a:pt x="1528" y="879"/>
                    </a:lnTo>
                    <a:lnTo>
                      <a:pt x="1" y="2406"/>
                    </a:lnTo>
                    <a:lnTo>
                      <a:pt x="105" y="2406"/>
                    </a:lnTo>
                    <a:lnTo>
                      <a:pt x="1591" y="942"/>
                    </a:lnTo>
                    <a:lnTo>
                      <a:pt x="2407" y="126"/>
                    </a:lnTo>
                    <a:lnTo>
                      <a:pt x="240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45"/>
              <p:cNvSpPr/>
              <p:nvPr/>
            </p:nvSpPr>
            <p:spPr>
              <a:xfrm>
                <a:off x="3560417" y="4113669"/>
                <a:ext cx="134948" cy="133394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17" extrusionOk="0">
                    <a:moveTo>
                      <a:pt x="1737" y="0"/>
                    </a:moveTo>
                    <a:lnTo>
                      <a:pt x="0" y="1716"/>
                    </a:lnTo>
                    <a:lnTo>
                      <a:pt x="105" y="1716"/>
                    </a:lnTo>
                    <a:lnTo>
                      <a:pt x="1737" y="105"/>
                    </a:lnTo>
                    <a:lnTo>
                      <a:pt x="173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45"/>
              <p:cNvSpPr/>
              <p:nvPr/>
            </p:nvSpPr>
            <p:spPr>
              <a:xfrm>
                <a:off x="3612392" y="4165722"/>
                <a:ext cx="82973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47" extrusionOk="0">
                    <a:moveTo>
                      <a:pt x="1068" y="0"/>
                    </a:moveTo>
                    <a:lnTo>
                      <a:pt x="1" y="1046"/>
                    </a:lnTo>
                    <a:lnTo>
                      <a:pt x="106" y="1046"/>
                    </a:lnTo>
                    <a:lnTo>
                      <a:pt x="1068" y="105"/>
                    </a:lnTo>
                    <a:lnTo>
                      <a:pt x="10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45"/>
              <p:cNvSpPr/>
              <p:nvPr/>
            </p:nvSpPr>
            <p:spPr>
              <a:xfrm>
                <a:off x="3664445" y="4217697"/>
                <a:ext cx="30921" cy="29367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78" extrusionOk="0">
                    <a:moveTo>
                      <a:pt x="398" y="1"/>
                    </a:moveTo>
                    <a:lnTo>
                      <a:pt x="0" y="377"/>
                    </a:lnTo>
                    <a:lnTo>
                      <a:pt x="126" y="377"/>
                    </a:lnTo>
                    <a:lnTo>
                      <a:pt x="398" y="105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45"/>
              <p:cNvSpPr/>
              <p:nvPr/>
            </p:nvSpPr>
            <p:spPr>
              <a:xfrm>
                <a:off x="3225568" y="4246987"/>
                <a:ext cx="29289" cy="30921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8" extrusionOk="0">
                    <a:moveTo>
                      <a:pt x="272" y="0"/>
                    </a:moveTo>
                    <a:lnTo>
                      <a:pt x="0" y="293"/>
                    </a:lnTo>
                    <a:lnTo>
                      <a:pt x="0" y="398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45"/>
              <p:cNvSpPr/>
              <p:nvPr/>
            </p:nvSpPr>
            <p:spPr>
              <a:xfrm>
                <a:off x="3225568" y="4246987"/>
                <a:ext cx="82973" cy="8297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8" extrusionOk="0">
                    <a:moveTo>
                      <a:pt x="942" y="0"/>
                    </a:moveTo>
                    <a:lnTo>
                      <a:pt x="0" y="963"/>
                    </a:lnTo>
                    <a:lnTo>
                      <a:pt x="0" y="1067"/>
                    </a:lnTo>
                    <a:lnTo>
                      <a:pt x="10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45"/>
              <p:cNvSpPr/>
              <p:nvPr/>
            </p:nvSpPr>
            <p:spPr>
              <a:xfrm>
                <a:off x="3225568" y="4246987"/>
                <a:ext cx="134948" cy="136579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58" extrusionOk="0">
                    <a:moveTo>
                      <a:pt x="1611" y="0"/>
                    </a:moveTo>
                    <a:lnTo>
                      <a:pt x="0" y="1632"/>
                    </a:lnTo>
                    <a:lnTo>
                      <a:pt x="0" y="1758"/>
                    </a:lnTo>
                    <a:lnTo>
                      <a:pt x="173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45"/>
              <p:cNvSpPr/>
              <p:nvPr/>
            </p:nvSpPr>
            <p:spPr>
              <a:xfrm>
                <a:off x="3225568" y="4246987"/>
                <a:ext cx="187000" cy="188631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28" extrusionOk="0">
                    <a:moveTo>
                      <a:pt x="2302" y="0"/>
                    </a:moveTo>
                    <a:lnTo>
                      <a:pt x="0" y="2302"/>
                    </a:lnTo>
                    <a:lnTo>
                      <a:pt x="0" y="2427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45"/>
              <p:cNvSpPr/>
              <p:nvPr/>
            </p:nvSpPr>
            <p:spPr>
              <a:xfrm>
                <a:off x="3225568" y="4246987"/>
                <a:ext cx="238974" cy="240606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097" extrusionOk="0">
                    <a:moveTo>
                      <a:pt x="2971" y="0"/>
                    </a:moveTo>
                    <a:lnTo>
                      <a:pt x="0" y="2992"/>
                    </a:lnTo>
                    <a:lnTo>
                      <a:pt x="0" y="3097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45"/>
              <p:cNvSpPr/>
              <p:nvPr/>
            </p:nvSpPr>
            <p:spPr>
              <a:xfrm>
                <a:off x="3225568" y="4246987"/>
                <a:ext cx="291027" cy="292658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3767" extrusionOk="0">
                    <a:moveTo>
                      <a:pt x="3641" y="0"/>
                    </a:moveTo>
                    <a:lnTo>
                      <a:pt x="0" y="3662"/>
                    </a:lnTo>
                    <a:lnTo>
                      <a:pt x="0" y="3766"/>
                    </a:lnTo>
                    <a:lnTo>
                      <a:pt x="374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45"/>
              <p:cNvSpPr/>
              <p:nvPr/>
            </p:nvSpPr>
            <p:spPr>
              <a:xfrm>
                <a:off x="3262938" y="4246987"/>
                <a:ext cx="305632" cy="299184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3851" extrusionOk="0">
                    <a:moveTo>
                      <a:pt x="3829" y="0"/>
                    </a:moveTo>
                    <a:lnTo>
                      <a:pt x="0" y="3850"/>
                    </a:lnTo>
                    <a:lnTo>
                      <a:pt x="105" y="3850"/>
                    </a:lnTo>
                    <a:lnTo>
                      <a:pt x="393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45"/>
              <p:cNvSpPr/>
              <p:nvPr/>
            </p:nvSpPr>
            <p:spPr>
              <a:xfrm>
                <a:off x="3314913" y="4246987"/>
                <a:ext cx="305710" cy="299184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851" extrusionOk="0">
                    <a:moveTo>
                      <a:pt x="3830" y="0"/>
                    </a:moveTo>
                    <a:lnTo>
                      <a:pt x="1" y="3850"/>
                    </a:lnTo>
                    <a:lnTo>
                      <a:pt x="105" y="385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45"/>
              <p:cNvSpPr/>
              <p:nvPr/>
            </p:nvSpPr>
            <p:spPr>
              <a:xfrm>
                <a:off x="3366966" y="4246987"/>
                <a:ext cx="307264" cy="299184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851" extrusionOk="0">
                    <a:moveTo>
                      <a:pt x="3829" y="0"/>
                    </a:moveTo>
                    <a:lnTo>
                      <a:pt x="0" y="3850"/>
                    </a:lnTo>
                    <a:lnTo>
                      <a:pt x="105" y="3850"/>
                    </a:lnTo>
                    <a:lnTo>
                      <a:pt x="395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45"/>
              <p:cNvSpPr/>
              <p:nvPr/>
            </p:nvSpPr>
            <p:spPr>
              <a:xfrm>
                <a:off x="3418941" y="4269750"/>
                <a:ext cx="276421" cy="276421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558" extrusionOk="0">
                    <a:moveTo>
                      <a:pt x="3558" y="0"/>
                    </a:moveTo>
                    <a:lnTo>
                      <a:pt x="2679" y="858"/>
                    </a:lnTo>
                    <a:lnTo>
                      <a:pt x="1" y="3557"/>
                    </a:lnTo>
                    <a:lnTo>
                      <a:pt x="127" y="3557"/>
                    </a:lnTo>
                    <a:lnTo>
                      <a:pt x="2742" y="921"/>
                    </a:lnTo>
                    <a:lnTo>
                      <a:pt x="3558" y="105"/>
                    </a:lnTo>
                    <a:lnTo>
                      <a:pt x="355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45"/>
              <p:cNvSpPr/>
              <p:nvPr/>
            </p:nvSpPr>
            <p:spPr>
              <a:xfrm>
                <a:off x="3470994" y="4321725"/>
                <a:ext cx="224369" cy="224446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889" extrusionOk="0">
                    <a:moveTo>
                      <a:pt x="2888" y="1"/>
                    </a:moveTo>
                    <a:lnTo>
                      <a:pt x="2009" y="880"/>
                    </a:lnTo>
                    <a:lnTo>
                      <a:pt x="1" y="2888"/>
                    </a:lnTo>
                    <a:lnTo>
                      <a:pt x="126" y="2888"/>
                    </a:lnTo>
                    <a:lnTo>
                      <a:pt x="2072" y="921"/>
                    </a:lnTo>
                    <a:lnTo>
                      <a:pt x="2888" y="126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45"/>
              <p:cNvSpPr/>
              <p:nvPr/>
            </p:nvSpPr>
            <p:spPr>
              <a:xfrm>
                <a:off x="3524679" y="4373779"/>
                <a:ext cx="170685" cy="172394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19" extrusionOk="0">
                    <a:moveTo>
                      <a:pt x="2197" y="0"/>
                    </a:moveTo>
                    <a:lnTo>
                      <a:pt x="1318" y="879"/>
                    </a:lnTo>
                    <a:lnTo>
                      <a:pt x="0" y="2218"/>
                    </a:lnTo>
                    <a:lnTo>
                      <a:pt x="105" y="2218"/>
                    </a:lnTo>
                    <a:lnTo>
                      <a:pt x="1381" y="921"/>
                    </a:lnTo>
                    <a:lnTo>
                      <a:pt x="2197" y="126"/>
                    </a:lnTo>
                    <a:lnTo>
                      <a:pt x="219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45"/>
              <p:cNvSpPr/>
              <p:nvPr/>
            </p:nvSpPr>
            <p:spPr>
              <a:xfrm>
                <a:off x="3576654" y="4425754"/>
                <a:ext cx="118710" cy="120419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50" extrusionOk="0">
                    <a:moveTo>
                      <a:pt x="1528" y="1"/>
                    </a:moveTo>
                    <a:lnTo>
                      <a:pt x="649" y="880"/>
                    </a:lnTo>
                    <a:lnTo>
                      <a:pt x="1" y="1549"/>
                    </a:lnTo>
                    <a:lnTo>
                      <a:pt x="105" y="1549"/>
                    </a:lnTo>
                    <a:lnTo>
                      <a:pt x="712" y="942"/>
                    </a:lnTo>
                    <a:lnTo>
                      <a:pt x="1528" y="126"/>
                    </a:lnTo>
                    <a:lnTo>
                      <a:pt x="152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45"/>
              <p:cNvSpPr/>
              <p:nvPr/>
            </p:nvSpPr>
            <p:spPr>
              <a:xfrm>
                <a:off x="3628707" y="4479438"/>
                <a:ext cx="66658" cy="6673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59" extrusionOk="0">
                    <a:moveTo>
                      <a:pt x="858" y="0"/>
                    </a:moveTo>
                    <a:lnTo>
                      <a:pt x="0" y="858"/>
                    </a:lnTo>
                    <a:lnTo>
                      <a:pt x="105" y="858"/>
                    </a:lnTo>
                    <a:lnTo>
                      <a:pt x="858" y="105"/>
                    </a:lnTo>
                    <a:lnTo>
                      <a:pt x="85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45"/>
              <p:cNvSpPr/>
              <p:nvPr/>
            </p:nvSpPr>
            <p:spPr>
              <a:xfrm>
                <a:off x="3680683" y="4531414"/>
                <a:ext cx="14683" cy="14761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90" extrusionOk="0">
                    <a:moveTo>
                      <a:pt x="189" y="1"/>
                    </a:moveTo>
                    <a:lnTo>
                      <a:pt x="1" y="189"/>
                    </a:lnTo>
                    <a:lnTo>
                      <a:pt x="105" y="189"/>
                    </a:lnTo>
                    <a:lnTo>
                      <a:pt x="189" y="105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37" name="Google Shape;4237;p45"/>
            <p:cNvSpPr/>
            <p:nvPr/>
          </p:nvSpPr>
          <p:spPr>
            <a:xfrm>
              <a:off x="3311570" y="1325800"/>
              <a:ext cx="638659" cy="3225145"/>
            </a:xfrm>
            <a:custGeom>
              <a:avLst/>
              <a:gdLst/>
              <a:ahLst/>
              <a:cxnLst/>
              <a:rect l="l" t="t" r="r" b="b"/>
              <a:pathLst>
                <a:path w="6780" h="41513" extrusionOk="0">
                  <a:moveTo>
                    <a:pt x="189" y="189"/>
                  </a:moveTo>
                  <a:lnTo>
                    <a:pt x="6549" y="209"/>
                  </a:lnTo>
                  <a:lnTo>
                    <a:pt x="6549" y="209"/>
                  </a:lnTo>
                  <a:lnTo>
                    <a:pt x="6529" y="10441"/>
                  </a:lnTo>
                  <a:lnTo>
                    <a:pt x="6529" y="20778"/>
                  </a:lnTo>
                  <a:lnTo>
                    <a:pt x="6571" y="31114"/>
                  </a:lnTo>
                  <a:lnTo>
                    <a:pt x="6591" y="36282"/>
                  </a:lnTo>
                  <a:lnTo>
                    <a:pt x="6633" y="41429"/>
                  </a:lnTo>
                  <a:cubicBezTo>
                    <a:pt x="4478" y="41409"/>
                    <a:pt x="2344" y="41367"/>
                    <a:pt x="189" y="41366"/>
                  </a:cubicBezTo>
                  <a:lnTo>
                    <a:pt x="189" y="41366"/>
                  </a:lnTo>
                  <a:lnTo>
                    <a:pt x="231" y="31114"/>
                  </a:lnTo>
                  <a:cubicBezTo>
                    <a:pt x="231" y="29377"/>
                    <a:pt x="231" y="27662"/>
                    <a:pt x="231" y="25946"/>
                  </a:cubicBezTo>
                  <a:lnTo>
                    <a:pt x="210" y="20778"/>
                  </a:lnTo>
                  <a:lnTo>
                    <a:pt x="168" y="10441"/>
                  </a:lnTo>
                  <a:lnTo>
                    <a:pt x="168" y="7868"/>
                  </a:lnTo>
                  <a:lnTo>
                    <a:pt x="168" y="5273"/>
                  </a:lnTo>
                  <a:lnTo>
                    <a:pt x="189" y="189"/>
                  </a:lnTo>
                  <a:close/>
                  <a:moveTo>
                    <a:pt x="6654" y="0"/>
                  </a:moveTo>
                  <a:lnTo>
                    <a:pt x="126" y="42"/>
                  </a:lnTo>
                  <a:lnTo>
                    <a:pt x="42" y="42"/>
                  </a:lnTo>
                  <a:lnTo>
                    <a:pt x="42" y="105"/>
                  </a:lnTo>
                  <a:lnTo>
                    <a:pt x="63" y="5273"/>
                  </a:lnTo>
                  <a:lnTo>
                    <a:pt x="84" y="7868"/>
                  </a:lnTo>
                  <a:lnTo>
                    <a:pt x="84" y="10441"/>
                  </a:lnTo>
                  <a:lnTo>
                    <a:pt x="42" y="20778"/>
                  </a:lnTo>
                  <a:lnTo>
                    <a:pt x="21" y="25946"/>
                  </a:lnTo>
                  <a:cubicBezTo>
                    <a:pt x="1" y="27662"/>
                    <a:pt x="1" y="29377"/>
                    <a:pt x="1" y="31114"/>
                  </a:cubicBezTo>
                  <a:lnTo>
                    <a:pt x="42" y="41450"/>
                  </a:lnTo>
                  <a:lnTo>
                    <a:pt x="42" y="41513"/>
                  </a:lnTo>
                  <a:lnTo>
                    <a:pt x="126" y="41513"/>
                  </a:lnTo>
                  <a:cubicBezTo>
                    <a:pt x="2302" y="41513"/>
                    <a:pt x="4478" y="41471"/>
                    <a:pt x="6654" y="41450"/>
                  </a:cubicBezTo>
                  <a:lnTo>
                    <a:pt x="6675" y="41450"/>
                  </a:lnTo>
                  <a:lnTo>
                    <a:pt x="6717" y="36282"/>
                  </a:lnTo>
                  <a:lnTo>
                    <a:pt x="6738" y="31114"/>
                  </a:lnTo>
                  <a:lnTo>
                    <a:pt x="6780" y="20778"/>
                  </a:lnTo>
                  <a:lnTo>
                    <a:pt x="6780" y="10441"/>
                  </a:lnTo>
                  <a:lnTo>
                    <a:pt x="6759" y="105"/>
                  </a:lnTo>
                  <a:lnTo>
                    <a:pt x="6759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8" name="Google Shape;4238;p45"/>
          <p:cNvSpPr/>
          <p:nvPr/>
        </p:nvSpPr>
        <p:spPr>
          <a:xfrm>
            <a:off x="457200" y="4656575"/>
            <a:ext cx="3692521" cy="76525"/>
          </a:xfrm>
          <a:custGeom>
            <a:avLst/>
            <a:gdLst/>
            <a:ahLst/>
            <a:cxnLst/>
            <a:rect l="l" t="t" r="r" b="b"/>
            <a:pathLst>
              <a:path w="34609" h="985" extrusionOk="0">
                <a:moveTo>
                  <a:pt x="1" y="1"/>
                </a:moveTo>
                <a:lnTo>
                  <a:pt x="1" y="984"/>
                </a:lnTo>
                <a:lnTo>
                  <a:pt x="34609" y="984"/>
                </a:lnTo>
                <a:lnTo>
                  <a:pt x="34609" y="1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9" name="Google Shape;4239;p45"/>
          <p:cNvSpPr txBox="1"/>
          <p:nvPr/>
        </p:nvSpPr>
        <p:spPr>
          <a:xfrm>
            <a:off x="4549501" y="2393218"/>
            <a:ext cx="1891200" cy="478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BO" sz="20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13.000</a:t>
            </a:r>
            <a:endParaRPr sz="2000" b="1" dirty="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0" name="Google Shape;4240;p45"/>
          <p:cNvSpPr txBox="1"/>
          <p:nvPr/>
        </p:nvSpPr>
        <p:spPr>
          <a:xfrm>
            <a:off x="4551716" y="887611"/>
            <a:ext cx="1891200" cy="478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31.000</a:t>
            </a:r>
            <a:endParaRPr lang="en" sz="2000" b="1"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1" name="Google Shape;4241;p45"/>
          <p:cNvSpPr txBox="1"/>
          <p:nvPr/>
        </p:nvSpPr>
        <p:spPr>
          <a:xfrm>
            <a:off x="6772938" y="2390193"/>
            <a:ext cx="1891200" cy="478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211%</a:t>
            </a:r>
          </a:p>
        </p:txBody>
      </p:sp>
      <p:sp>
        <p:nvSpPr>
          <p:cNvPr id="4242" name="Google Shape;4242;p45"/>
          <p:cNvSpPr txBox="1"/>
          <p:nvPr/>
        </p:nvSpPr>
        <p:spPr>
          <a:xfrm>
            <a:off x="6770766" y="889161"/>
            <a:ext cx="1891200" cy="478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27.814</a:t>
            </a:r>
            <a:endParaRPr sz="2000" b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3" name="Google Shape;4243;p45"/>
          <p:cNvSpPr txBox="1"/>
          <p:nvPr/>
        </p:nvSpPr>
        <p:spPr>
          <a:xfrm>
            <a:off x="4184127" y="1477172"/>
            <a:ext cx="2337433" cy="95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ts val="1100"/>
              </a:lnSpc>
            </a:pPr>
            <a:r>
              <a:rPr lang="en-US" sz="1200" dirty="0">
                <a:solidFill>
                  <a:srgbClr val="000000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rPr>
              <a:t>Families </a:t>
            </a:r>
            <a:r>
              <a:rPr lang="en-US" sz="1200" dirty="0">
                <a:latin typeface="Fira Sans" panose="020B0503050000020004" pitchFamily="34" charset="0"/>
                <a:ea typeface="Roboto"/>
                <a:cs typeface="Roboto"/>
                <a:sym typeface="Roboto"/>
              </a:rPr>
              <a:t>benefited from services provided by the project.</a:t>
            </a:r>
          </a:p>
          <a:p>
            <a:pPr lvl="0" algn="r">
              <a:lnSpc>
                <a:spcPts val="1100"/>
              </a:lnSpc>
            </a:pPr>
            <a:r>
              <a:rPr lang="en-US" sz="1200" dirty="0">
                <a:latin typeface="Fira Sans" panose="020B0503050000020004" pitchFamily="34" charset="0"/>
                <a:ea typeface="Roboto"/>
                <a:cs typeface="Roboto"/>
                <a:sym typeface="Roboto"/>
              </a:rPr>
              <a:t> </a:t>
            </a:r>
          </a:p>
          <a:p>
            <a:pPr lvl="0" algn="r">
              <a:lnSpc>
                <a:spcPts val="1100"/>
              </a:lnSpc>
            </a:pPr>
            <a:r>
              <a:rPr lang="en-US" b="1" dirty="0">
                <a:latin typeface="Fira Sans" panose="020B0503050000020004" pitchFamily="34" charset="0"/>
                <a:ea typeface="Roboto"/>
                <a:cs typeface="Roboto"/>
                <a:sym typeface="Roboto"/>
              </a:rPr>
              <a:t>55% Women</a:t>
            </a:r>
            <a:endParaRPr lang="en-US" b="1" dirty="0">
              <a:solidFill>
                <a:srgbClr val="000000"/>
              </a:solidFill>
              <a:latin typeface="Fira Sans" panose="020B05030500000200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4244" name="Google Shape;4244;p45"/>
          <p:cNvSpPr txBox="1"/>
          <p:nvPr/>
        </p:nvSpPr>
        <p:spPr>
          <a:xfrm>
            <a:off x="6768837" y="2825993"/>
            <a:ext cx="18954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ts val="1100"/>
              </a:lnSpc>
              <a:spcAft>
                <a:spcPts val="1600"/>
              </a:spcAft>
            </a:pPr>
            <a:r>
              <a:rPr lang="en-US" sz="1200" dirty="0">
                <a:latin typeface="Fira Sans" panose="020B0503050000020004" pitchFamily="34" charset="0"/>
                <a:ea typeface="Roboto"/>
                <a:cs typeface="Roboto"/>
              </a:rPr>
              <a:t>Increase on average in net profit</a:t>
            </a:r>
          </a:p>
          <a:p>
            <a:pPr algn="r">
              <a:lnSpc>
                <a:spcPts val="1100"/>
              </a:lnSpc>
              <a:spcAft>
                <a:spcPts val="1600"/>
              </a:spcAft>
            </a:pPr>
            <a:r>
              <a:rPr lang="en-US" sz="1200" b="1" dirty="0">
                <a:latin typeface="Fira Sans" panose="020B0503050000020004" pitchFamily="34" charset="0"/>
                <a:ea typeface="Roboto"/>
                <a:cs typeface="Roboto"/>
              </a:rPr>
              <a:t>206 USD/year </a:t>
            </a:r>
            <a:endParaRPr sz="12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5" name="Google Shape;4245;p45"/>
          <p:cNvSpPr txBox="1"/>
          <p:nvPr/>
        </p:nvSpPr>
        <p:spPr>
          <a:xfrm>
            <a:off x="6766665" y="1323629"/>
            <a:ext cx="18954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lnSpc>
                <a:spcPct val="115000"/>
              </a:lnSpc>
              <a:spcAft>
                <a:spcPts val="1600"/>
              </a:spcAft>
              <a:buNone/>
              <a:defRPr sz="1200">
                <a:latin typeface="Fira Sans" panose="020B0503050000020004" pitchFamily="34" charset="0"/>
                <a:ea typeface="Roboto"/>
                <a:cs typeface="Roboto"/>
              </a:defRPr>
            </a:lvl1pPr>
          </a:lstStyle>
          <a:p>
            <a:pPr>
              <a:lnSpc>
                <a:spcPts val="1100"/>
              </a:lnSpc>
            </a:pPr>
            <a:endParaRPr dirty="0">
              <a:sym typeface="Roboto"/>
            </a:endParaRPr>
          </a:p>
        </p:txBody>
      </p:sp>
      <p:sp>
        <p:nvSpPr>
          <p:cNvPr id="4246" name="Google Shape;4246;p45"/>
          <p:cNvSpPr txBox="1"/>
          <p:nvPr/>
        </p:nvSpPr>
        <p:spPr>
          <a:xfrm>
            <a:off x="4626160" y="2912553"/>
            <a:ext cx="18954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ts val="1100"/>
              </a:lnSpc>
              <a:spcAft>
                <a:spcPts val="1600"/>
              </a:spcAft>
            </a:pPr>
            <a:r>
              <a:rPr lang="en-US" sz="1200" dirty="0">
                <a:latin typeface="Fira Sans" panose="020B0503050000020004" pitchFamily="34" charset="0"/>
                <a:ea typeface="Roboto"/>
                <a:cs typeface="Roboto"/>
                <a:sym typeface="Roboto"/>
              </a:rPr>
              <a:t>Families increased their net income</a:t>
            </a:r>
            <a:endParaRPr lang="es-BO"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4243;p45">
            <a:extLst>
              <a:ext uri="{FF2B5EF4-FFF2-40B4-BE49-F238E27FC236}">
                <a16:creationId xmlns:a16="http://schemas.microsoft.com/office/drawing/2014/main" id="{F53163A2-FC4D-BCCC-FF99-1A6E71EB0F11}"/>
              </a:ext>
            </a:extLst>
          </p:cNvPr>
          <p:cNvSpPr txBox="1"/>
          <p:nvPr/>
        </p:nvSpPr>
        <p:spPr>
          <a:xfrm>
            <a:off x="6633497" y="1446860"/>
            <a:ext cx="2161736" cy="38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ts val="1100"/>
              </a:lnSpc>
              <a:spcAft>
                <a:spcPts val="1600"/>
              </a:spcAft>
            </a:pPr>
            <a:r>
              <a:rPr lang="en-US" sz="1200" dirty="0">
                <a:latin typeface="Fira Sans" panose="020B0503050000020004" pitchFamily="34" charset="0"/>
                <a:ea typeface="Roboto"/>
                <a:cs typeface="Roboto"/>
                <a:sym typeface="Roboto"/>
              </a:rPr>
              <a:t>Women and men to improve the working conditions (self-employment</a:t>
            </a:r>
            <a:endParaRPr sz="1200" dirty="0">
              <a:solidFill>
                <a:srgbClr val="000000"/>
              </a:solidFill>
              <a:latin typeface="Fira Sans" panose="020B05030500000200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4239;p45">
            <a:extLst>
              <a:ext uri="{FF2B5EF4-FFF2-40B4-BE49-F238E27FC236}">
                <a16:creationId xmlns:a16="http://schemas.microsoft.com/office/drawing/2014/main" id="{0E1E12CB-9E21-C1A0-06DA-618E2F53BB33}"/>
              </a:ext>
            </a:extLst>
          </p:cNvPr>
          <p:cNvSpPr txBox="1"/>
          <p:nvPr/>
        </p:nvSpPr>
        <p:spPr>
          <a:xfrm>
            <a:off x="4577797" y="3739578"/>
            <a:ext cx="1891200" cy="478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BO" sz="2000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10,702</a:t>
            </a:r>
            <a:endParaRPr sz="2000"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4241;p45">
            <a:extLst>
              <a:ext uri="{FF2B5EF4-FFF2-40B4-BE49-F238E27FC236}">
                <a16:creationId xmlns:a16="http://schemas.microsoft.com/office/drawing/2014/main" id="{F003F58F-A3F2-37B5-EC2E-FA295E5B980D}"/>
              </a:ext>
            </a:extLst>
          </p:cNvPr>
          <p:cNvSpPr txBox="1"/>
          <p:nvPr/>
        </p:nvSpPr>
        <p:spPr>
          <a:xfrm>
            <a:off x="6801234" y="3736553"/>
            <a:ext cx="1891200" cy="478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41%</a:t>
            </a:r>
          </a:p>
        </p:txBody>
      </p:sp>
      <p:sp>
        <p:nvSpPr>
          <p:cNvPr id="19" name="Google Shape;4244;p45">
            <a:extLst>
              <a:ext uri="{FF2B5EF4-FFF2-40B4-BE49-F238E27FC236}">
                <a16:creationId xmlns:a16="http://schemas.microsoft.com/office/drawing/2014/main" id="{9DC3A806-931C-0928-294B-F02440408BCD}"/>
              </a:ext>
            </a:extLst>
          </p:cNvPr>
          <p:cNvSpPr txBox="1"/>
          <p:nvPr/>
        </p:nvSpPr>
        <p:spPr>
          <a:xfrm>
            <a:off x="6859586" y="4240108"/>
            <a:ext cx="18954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lnSpc>
                <a:spcPts val="1100"/>
              </a:lnSpc>
              <a:spcAft>
                <a:spcPts val="1600"/>
              </a:spcAft>
              <a:defRPr sz="1200">
                <a:latin typeface="Fira Sans" panose="020B0503050000020004" pitchFamily="34" charset="0"/>
                <a:ea typeface="Roboto"/>
                <a:cs typeface="Roboto"/>
              </a:defRPr>
            </a:lvl1pPr>
          </a:lstStyle>
          <a:p>
            <a:r>
              <a:rPr lang="en-US" dirty="0">
                <a:sym typeface="Roboto"/>
              </a:rPr>
              <a:t>Increase in the number of women treated for gender-based violence</a:t>
            </a:r>
          </a:p>
          <a:p>
            <a:endParaRPr dirty="0">
              <a:sym typeface="Roboto"/>
            </a:endParaRPr>
          </a:p>
        </p:txBody>
      </p:sp>
      <p:sp>
        <p:nvSpPr>
          <p:cNvPr id="20" name="Google Shape;4246;p45">
            <a:extLst>
              <a:ext uri="{FF2B5EF4-FFF2-40B4-BE49-F238E27FC236}">
                <a16:creationId xmlns:a16="http://schemas.microsoft.com/office/drawing/2014/main" id="{BB9888D7-6F72-0B15-E358-9364CD616A71}"/>
              </a:ext>
            </a:extLst>
          </p:cNvPr>
          <p:cNvSpPr txBox="1"/>
          <p:nvPr/>
        </p:nvSpPr>
        <p:spPr>
          <a:xfrm>
            <a:off x="4400817" y="4262444"/>
            <a:ext cx="2099413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ts val="1100"/>
              </a:lnSpc>
              <a:spcAft>
                <a:spcPts val="1600"/>
              </a:spcAft>
            </a:pPr>
            <a:r>
              <a:rPr lang="en-US" sz="1200" dirty="0">
                <a:latin typeface="Fira Sans" panose="020B0503050000020004" pitchFamily="34" charset="0"/>
                <a:ea typeface="Roboto"/>
                <a:cs typeface="Roboto"/>
              </a:rPr>
              <a:t>families have improved their climate change adaptation strategies</a:t>
            </a:r>
            <a:endParaRPr lang="es-BO" sz="1200" dirty="0">
              <a:latin typeface="Fira Sans" panose="020B0503050000020004" pitchFamily="34" charset="0"/>
              <a:ea typeface="Roboto"/>
              <a:cs typeface="Roboto"/>
              <a:sym typeface="Roboto"/>
            </a:endParaRPr>
          </a:p>
        </p:txBody>
      </p:sp>
      <p:grpSp>
        <p:nvGrpSpPr>
          <p:cNvPr id="4353" name="Grupo 4352">
            <a:extLst>
              <a:ext uri="{FF2B5EF4-FFF2-40B4-BE49-F238E27FC236}">
                <a16:creationId xmlns:a16="http://schemas.microsoft.com/office/drawing/2014/main" id="{7E8C8E07-7259-F3C0-37EE-826DB1FB5CF2}"/>
              </a:ext>
            </a:extLst>
          </p:cNvPr>
          <p:cNvGrpSpPr/>
          <p:nvPr/>
        </p:nvGrpSpPr>
        <p:grpSpPr>
          <a:xfrm>
            <a:off x="1095859" y="3257282"/>
            <a:ext cx="478055" cy="1306979"/>
            <a:chOff x="1095859" y="3257282"/>
            <a:chExt cx="478055" cy="1306979"/>
          </a:xfrm>
        </p:grpSpPr>
        <p:sp>
          <p:nvSpPr>
            <p:cNvPr id="27" name="Google Shape;4028;p45">
              <a:extLst>
                <a:ext uri="{FF2B5EF4-FFF2-40B4-BE49-F238E27FC236}">
                  <a16:creationId xmlns:a16="http://schemas.microsoft.com/office/drawing/2014/main" id="{F4345D44-7C3B-1533-9622-3C39660238A8}"/>
                </a:ext>
              </a:extLst>
            </p:cNvPr>
            <p:cNvSpPr/>
            <p:nvPr/>
          </p:nvSpPr>
          <p:spPr>
            <a:xfrm>
              <a:off x="1095859" y="3257282"/>
              <a:ext cx="478055" cy="1306979"/>
            </a:xfrm>
            <a:custGeom>
              <a:avLst/>
              <a:gdLst/>
              <a:ahLst/>
              <a:cxnLst/>
              <a:rect l="l" t="t" r="r" b="b"/>
              <a:pathLst>
                <a:path w="6780" h="16823" extrusionOk="0">
                  <a:moveTo>
                    <a:pt x="188" y="189"/>
                  </a:moveTo>
                  <a:cubicBezTo>
                    <a:pt x="2314" y="210"/>
                    <a:pt x="4422" y="250"/>
                    <a:pt x="6529" y="251"/>
                  </a:cubicBezTo>
                  <a:lnTo>
                    <a:pt x="6529" y="251"/>
                  </a:lnTo>
                  <a:cubicBezTo>
                    <a:pt x="6527" y="1590"/>
                    <a:pt x="6508" y="2929"/>
                    <a:pt x="6508" y="4269"/>
                  </a:cubicBezTo>
                  <a:cubicBezTo>
                    <a:pt x="6529" y="5650"/>
                    <a:pt x="6508" y="7031"/>
                    <a:pt x="6529" y="8411"/>
                  </a:cubicBezTo>
                  <a:lnTo>
                    <a:pt x="6571" y="12554"/>
                  </a:lnTo>
                  <a:lnTo>
                    <a:pt x="6591" y="14626"/>
                  </a:lnTo>
                  <a:lnTo>
                    <a:pt x="6633" y="16697"/>
                  </a:lnTo>
                  <a:cubicBezTo>
                    <a:pt x="5545" y="16676"/>
                    <a:pt x="4457" y="16655"/>
                    <a:pt x="3369" y="16634"/>
                  </a:cubicBezTo>
                  <a:cubicBezTo>
                    <a:pt x="2316" y="16614"/>
                    <a:pt x="1264" y="16614"/>
                    <a:pt x="211" y="16614"/>
                  </a:cubicBezTo>
                  <a:lnTo>
                    <a:pt x="211" y="16614"/>
                  </a:lnTo>
                  <a:lnTo>
                    <a:pt x="231" y="14626"/>
                  </a:lnTo>
                  <a:cubicBezTo>
                    <a:pt x="231" y="13935"/>
                    <a:pt x="231" y="13245"/>
                    <a:pt x="231" y="12554"/>
                  </a:cubicBezTo>
                  <a:cubicBezTo>
                    <a:pt x="231" y="11173"/>
                    <a:pt x="189" y="9792"/>
                    <a:pt x="189" y="8411"/>
                  </a:cubicBezTo>
                  <a:lnTo>
                    <a:pt x="168" y="6340"/>
                  </a:lnTo>
                  <a:cubicBezTo>
                    <a:pt x="168" y="5650"/>
                    <a:pt x="147" y="4959"/>
                    <a:pt x="147" y="4269"/>
                  </a:cubicBezTo>
                  <a:cubicBezTo>
                    <a:pt x="147" y="2909"/>
                    <a:pt x="167" y="1549"/>
                    <a:pt x="188" y="189"/>
                  </a:cubicBezTo>
                  <a:close/>
                  <a:moveTo>
                    <a:pt x="6654" y="0"/>
                  </a:moveTo>
                  <a:cubicBezTo>
                    <a:pt x="4478" y="0"/>
                    <a:pt x="2281" y="42"/>
                    <a:pt x="105" y="42"/>
                  </a:cubicBezTo>
                  <a:lnTo>
                    <a:pt x="42" y="42"/>
                  </a:lnTo>
                  <a:lnTo>
                    <a:pt x="42" y="126"/>
                  </a:lnTo>
                  <a:cubicBezTo>
                    <a:pt x="63" y="1507"/>
                    <a:pt x="63" y="2888"/>
                    <a:pt x="63" y="4269"/>
                  </a:cubicBezTo>
                  <a:cubicBezTo>
                    <a:pt x="84" y="4959"/>
                    <a:pt x="63" y="5650"/>
                    <a:pt x="63" y="6340"/>
                  </a:cubicBezTo>
                  <a:lnTo>
                    <a:pt x="42" y="8411"/>
                  </a:lnTo>
                  <a:cubicBezTo>
                    <a:pt x="21" y="9792"/>
                    <a:pt x="1" y="11173"/>
                    <a:pt x="1" y="12554"/>
                  </a:cubicBezTo>
                  <a:cubicBezTo>
                    <a:pt x="1" y="13245"/>
                    <a:pt x="1" y="13935"/>
                    <a:pt x="1" y="14626"/>
                  </a:cubicBezTo>
                  <a:lnTo>
                    <a:pt x="1" y="16718"/>
                  </a:lnTo>
                  <a:lnTo>
                    <a:pt x="1" y="16823"/>
                  </a:lnTo>
                  <a:lnTo>
                    <a:pt x="105" y="16823"/>
                  </a:lnTo>
                  <a:cubicBezTo>
                    <a:pt x="1193" y="16802"/>
                    <a:pt x="2302" y="16802"/>
                    <a:pt x="3390" y="16781"/>
                  </a:cubicBezTo>
                  <a:cubicBezTo>
                    <a:pt x="4478" y="16781"/>
                    <a:pt x="5566" y="16739"/>
                    <a:pt x="6654" y="16718"/>
                  </a:cubicBezTo>
                  <a:lnTo>
                    <a:pt x="6696" y="14626"/>
                  </a:lnTo>
                  <a:lnTo>
                    <a:pt x="6717" y="12554"/>
                  </a:lnTo>
                  <a:lnTo>
                    <a:pt x="6780" y="8411"/>
                  </a:lnTo>
                  <a:cubicBezTo>
                    <a:pt x="6780" y="7031"/>
                    <a:pt x="6780" y="5650"/>
                    <a:pt x="6780" y="4269"/>
                  </a:cubicBezTo>
                  <a:cubicBezTo>
                    <a:pt x="6780" y="2888"/>
                    <a:pt x="6780" y="1507"/>
                    <a:pt x="6780" y="126"/>
                  </a:cubicBezTo>
                  <a:lnTo>
                    <a:pt x="6780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Rectángulo 4349">
              <a:extLst>
                <a:ext uri="{FF2B5EF4-FFF2-40B4-BE49-F238E27FC236}">
                  <a16:creationId xmlns:a16="http://schemas.microsoft.com/office/drawing/2014/main" id="{4F2255B0-FAF0-FA1B-FBB8-C363DE9152D3}"/>
                </a:ext>
              </a:extLst>
            </p:cNvPr>
            <p:cNvSpPr/>
            <p:nvPr/>
          </p:nvSpPr>
          <p:spPr>
            <a:xfrm>
              <a:off x="1122992" y="3271146"/>
              <a:ext cx="422064" cy="1273674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2" name="Grupo 4351">
            <a:extLst>
              <a:ext uri="{FF2B5EF4-FFF2-40B4-BE49-F238E27FC236}">
                <a16:creationId xmlns:a16="http://schemas.microsoft.com/office/drawing/2014/main" id="{21356D67-FF51-2FCA-7251-37F79CE78E59}"/>
              </a:ext>
            </a:extLst>
          </p:cNvPr>
          <p:cNvGrpSpPr/>
          <p:nvPr/>
        </p:nvGrpSpPr>
        <p:grpSpPr>
          <a:xfrm>
            <a:off x="469433" y="3779335"/>
            <a:ext cx="478055" cy="791834"/>
            <a:chOff x="469433" y="3779335"/>
            <a:chExt cx="478055" cy="791834"/>
          </a:xfrm>
        </p:grpSpPr>
        <p:sp>
          <p:nvSpPr>
            <p:cNvPr id="3909" name="Google Shape;4028;p45">
              <a:extLst>
                <a:ext uri="{FF2B5EF4-FFF2-40B4-BE49-F238E27FC236}">
                  <a16:creationId xmlns:a16="http://schemas.microsoft.com/office/drawing/2014/main" id="{E648D26F-DB79-AE41-7D15-873DE78F0A08}"/>
                </a:ext>
              </a:extLst>
            </p:cNvPr>
            <p:cNvSpPr/>
            <p:nvPr/>
          </p:nvSpPr>
          <p:spPr>
            <a:xfrm>
              <a:off x="469433" y="3779335"/>
              <a:ext cx="478055" cy="791834"/>
            </a:xfrm>
            <a:custGeom>
              <a:avLst/>
              <a:gdLst/>
              <a:ahLst/>
              <a:cxnLst/>
              <a:rect l="l" t="t" r="r" b="b"/>
              <a:pathLst>
                <a:path w="6780" h="16823" extrusionOk="0">
                  <a:moveTo>
                    <a:pt x="188" y="189"/>
                  </a:moveTo>
                  <a:cubicBezTo>
                    <a:pt x="2314" y="210"/>
                    <a:pt x="4422" y="250"/>
                    <a:pt x="6529" y="251"/>
                  </a:cubicBezTo>
                  <a:lnTo>
                    <a:pt x="6529" y="251"/>
                  </a:lnTo>
                  <a:cubicBezTo>
                    <a:pt x="6527" y="1590"/>
                    <a:pt x="6508" y="2929"/>
                    <a:pt x="6508" y="4269"/>
                  </a:cubicBezTo>
                  <a:cubicBezTo>
                    <a:pt x="6529" y="5650"/>
                    <a:pt x="6508" y="7031"/>
                    <a:pt x="6529" y="8411"/>
                  </a:cubicBezTo>
                  <a:lnTo>
                    <a:pt x="6571" y="12554"/>
                  </a:lnTo>
                  <a:lnTo>
                    <a:pt x="6591" y="14626"/>
                  </a:lnTo>
                  <a:lnTo>
                    <a:pt x="6633" y="16697"/>
                  </a:lnTo>
                  <a:cubicBezTo>
                    <a:pt x="5545" y="16676"/>
                    <a:pt x="4457" y="16655"/>
                    <a:pt x="3369" y="16634"/>
                  </a:cubicBezTo>
                  <a:cubicBezTo>
                    <a:pt x="2316" y="16614"/>
                    <a:pt x="1264" y="16614"/>
                    <a:pt x="211" y="16614"/>
                  </a:cubicBezTo>
                  <a:lnTo>
                    <a:pt x="211" y="16614"/>
                  </a:lnTo>
                  <a:lnTo>
                    <a:pt x="231" y="14626"/>
                  </a:lnTo>
                  <a:cubicBezTo>
                    <a:pt x="231" y="13935"/>
                    <a:pt x="231" y="13245"/>
                    <a:pt x="231" y="12554"/>
                  </a:cubicBezTo>
                  <a:cubicBezTo>
                    <a:pt x="231" y="11173"/>
                    <a:pt x="189" y="9792"/>
                    <a:pt x="189" y="8411"/>
                  </a:cubicBezTo>
                  <a:lnTo>
                    <a:pt x="168" y="6340"/>
                  </a:lnTo>
                  <a:cubicBezTo>
                    <a:pt x="168" y="5650"/>
                    <a:pt x="147" y="4959"/>
                    <a:pt x="147" y="4269"/>
                  </a:cubicBezTo>
                  <a:cubicBezTo>
                    <a:pt x="147" y="2909"/>
                    <a:pt x="167" y="1549"/>
                    <a:pt x="188" y="189"/>
                  </a:cubicBezTo>
                  <a:close/>
                  <a:moveTo>
                    <a:pt x="6654" y="0"/>
                  </a:moveTo>
                  <a:cubicBezTo>
                    <a:pt x="4478" y="0"/>
                    <a:pt x="2281" y="42"/>
                    <a:pt x="105" y="42"/>
                  </a:cubicBezTo>
                  <a:lnTo>
                    <a:pt x="42" y="42"/>
                  </a:lnTo>
                  <a:lnTo>
                    <a:pt x="42" y="126"/>
                  </a:lnTo>
                  <a:cubicBezTo>
                    <a:pt x="63" y="1507"/>
                    <a:pt x="63" y="2888"/>
                    <a:pt x="63" y="4269"/>
                  </a:cubicBezTo>
                  <a:cubicBezTo>
                    <a:pt x="84" y="4959"/>
                    <a:pt x="63" y="5650"/>
                    <a:pt x="63" y="6340"/>
                  </a:cubicBezTo>
                  <a:lnTo>
                    <a:pt x="42" y="8411"/>
                  </a:lnTo>
                  <a:cubicBezTo>
                    <a:pt x="21" y="9792"/>
                    <a:pt x="1" y="11173"/>
                    <a:pt x="1" y="12554"/>
                  </a:cubicBezTo>
                  <a:cubicBezTo>
                    <a:pt x="1" y="13245"/>
                    <a:pt x="1" y="13935"/>
                    <a:pt x="1" y="14626"/>
                  </a:cubicBezTo>
                  <a:lnTo>
                    <a:pt x="1" y="16718"/>
                  </a:lnTo>
                  <a:lnTo>
                    <a:pt x="1" y="16823"/>
                  </a:lnTo>
                  <a:lnTo>
                    <a:pt x="105" y="16823"/>
                  </a:lnTo>
                  <a:cubicBezTo>
                    <a:pt x="1193" y="16802"/>
                    <a:pt x="2302" y="16802"/>
                    <a:pt x="3390" y="16781"/>
                  </a:cubicBezTo>
                  <a:cubicBezTo>
                    <a:pt x="4478" y="16781"/>
                    <a:pt x="5566" y="16739"/>
                    <a:pt x="6654" y="16718"/>
                  </a:cubicBezTo>
                  <a:lnTo>
                    <a:pt x="6696" y="14626"/>
                  </a:lnTo>
                  <a:lnTo>
                    <a:pt x="6717" y="12554"/>
                  </a:lnTo>
                  <a:lnTo>
                    <a:pt x="6780" y="8411"/>
                  </a:lnTo>
                  <a:cubicBezTo>
                    <a:pt x="6780" y="7031"/>
                    <a:pt x="6780" y="5650"/>
                    <a:pt x="6780" y="4269"/>
                  </a:cubicBezTo>
                  <a:cubicBezTo>
                    <a:pt x="6780" y="2888"/>
                    <a:pt x="6780" y="1507"/>
                    <a:pt x="6780" y="126"/>
                  </a:cubicBezTo>
                  <a:lnTo>
                    <a:pt x="6780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Rectángulo 4350">
              <a:extLst>
                <a:ext uri="{FF2B5EF4-FFF2-40B4-BE49-F238E27FC236}">
                  <a16:creationId xmlns:a16="http://schemas.microsoft.com/office/drawing/2014/main" id="{7B4D4761-A75F-FA50-4709-CD31EDEC217E}"/>
                </a:ext>
              </a:extLst>
            </p:cNvPr>
            <p:cNvSpPr/>
            <p:nvPr/>
          </p:nvSpPr>
          <p:spPr>
            <a:xfrm>
              <a:off x="497771" y="3809233"/>
              <a:ext cx="422064" cy="75044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25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25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8" grpId="0" animBg="1"/>
      <p:bldP spid="4239" grpId="0" animBg="1"/>
      <p:bldP spid="4240" grpId="0" animBg="1"/>
      <p:bldP spid="4241" grpId="0" animBg="1"/>
      <p:bldP spid="4242" grpId="0" animBg="1"/>
      <p:bldP spid="4243" grpId="0"/>
      <p:bldP spid="4244" grpId="0"/>
      <p:bldP spid="4246" grpId="0"/>
      <p:bldP spid="12" grpId="0"/>
      <p:bldP spid="17" grpId="0" animBg="1"/>
      <p:bldP spid="18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a carretera con una montaña al fondo&#10;&#10;Descripción generada automáticamente">
            <a:extLst>
              <a:ext uri="{FF2B5EF4-FFF2-40B4-BE49-F238E27FC236}">
                <a16:creationId xmlns:a16="http://schemas.microsoft.com/office/drawing/2014/main" id="{18090B1B-292C-CEB2-6D3A-5E17789EA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485" y="-116587"/>
            <a:ext cx="9422969" cy="629424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3B234ED-5301-8D47-C264-140362DFB60F}"/>
              </a:ext>
            </a:extLst>
          </p:cNvPr>
          <p:cNvSpPr txBox="1"/>
          <p:nvPr/>
        </p:nvSpPr>
        <p:spPr>
          <a:xfrm>
            <a:off x="157103" y="251218"/>
            <a:ext cx="5017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ts val="1800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/>
              </a:rPr>
              <a:t>A journey through the project</a:t>
            </a:r>
          </a:p>
        </p:txBody>
      </p:sp>
      <p:sp>
        <p:nvSpPr>
          <p:cNvPr id="3" name="Elipse 2">
            <a:hlinkClick r:id="rId3" action="ppaction://hlinksldjump"/>
            <a:extLst>
              <a:ext uri="{FF2B5EF4-FFF2-40B4-BE49-F238E27FC236}">
                <a16:creationId xmlns:a16="http://schemas.microsoft.com/office/drawing/2014/main" id="{AA5CC7E3-E0B7-9CC7-C003-8C26F856E386}"/>
              </a:ext>
            </a:extLst>
          </p:cNvPr>
          <p:cNvSpPr/>
          <p:nvPr/>
        </p:nvSpPr>
        <p:spPr>
          <a:xfrm>
            <a:off x="759418" y="3131521"/>
            <a:ext cx="1656000" cy="1620000"/>
          </a:xfrm>
          <a:prstGeom prst="ellipse">
            <a:avLst/>
          </a:prstGeom>
          <a:solidFill>
            <a:srgbClr val="FFC64E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Fira Sans"/>
              </a:rPr>
              <a:t>Overview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D077113-EEF8-14EF-D842-E237FD2FC70C}"/>
              </a:ext>
            </a:extLst>
          </p:cNvPr>
          <p:cNvSpPr/>
          <p:nvPr/>
        </p:nvSpPr>
        <p:spPr>
          <a:xfrm>
            <a:off x="3725876" y="2368377"/>
            <a:ext cx="1656000" cy="1620000"/>
          </a:xfrm>
          <a:prstGeom prst="ellipse">
            <a:avLst/>
          </a:prstGeom>
          <a:solidFill>
            <a:srgbClr val="FFC64E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Fira Sans"/>
              </a:rPr>
              <a:t>Areas and Products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09FE3DE-6A7D-CD48-37C3-D7273B263D17}"/>
              </a:ext>
            </a:extLst>
          </p:cNvPr>
          <p:cNvSpPr/>
          <p:nvPr/>
        </p:nvSpPr>
        <p:spPr>
          <a:xfrm>
            <a:off x="7233573" y="2465121"/>
            <a:ext cx="1584000" cy="1584000"/>
          </a:xfrm>
          <a:prstGeom prst="ellipse">
            <a:avLst/>
          </a:prstGeom>
          <a:solidFill>
            <a:srgbClr val="FFC64E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800" b="1" spc="-40" dirty="0">
                <a:solidFill>
                  <a:schemeClr val="tx2"/>
                </a:solidFill>
                <a:latin typeface="Fira Sans"/>
              </a:rPr>
              <a:t>Social Inclusion</a:t>
            </a:r>
            <a:endParaRPr lang="en-US" sz="1800" b="1" spc="-40" dirty="0">
              <a:solidFill>
                <a:schemeClr val="tx2"/>
              </a:solidFill>
              <a:latin typeface="Fira Sans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F4EA64E-0260-3D36-BC8C-7A08C4BF9C01}"/>
              </a:ext>
            </a:extLst>
          </p:cNvPr>
          <p:cNvSpPr/>
          <p:nvPr/>
        </p:nvSpPr>
        <p:spPr>
          <a:xfrm>
            <a:off x="1839273" y="1278917"/>
            <a:ext cx="1440000" cy="1440000"/>
          </a:xfrm>
          <a:prstGeom prst="ellipse">
            <a:avLst/>
          </a:prstGeom>
          <a:solidFill>
            <a:srgbClr val="FFC64E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Fira Sans"/>
              </a:rPr>
              <a:t>Topics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3CD49A8-DDAF-6DC0-8763-28A8E1260200}"/>
              </a:ext>
            </a:extLst>
          </p:cNvPr>
          <p:cNvSpPr/>
          <p:nvPr/>
        </p:nvSpPr>
        <p:spPr>
          <a:xfrm>
            <a:off x="5685573" y="917121"/>
            <a:ext cx="1548000" cy="1548000"/>
          </a:xfrm>
          <a:prstGeom prst="ellipse">
            <a:avLst/>
          </a:prstGeom>
          <a:solidFill>
            <a:srgbClr val="FFC64E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800" b="1" dirty="0">
                <a:solidFill>
                  <a:schemeClr val="tx2"/>
                </a:solidFill>
                <a:latin typeface="Fira Sans"/>
              </a:rPr>
              <a:t>Climate change</a:t>
            </a:r>
            <a:endParaRPr lang="en-US" sz="1800" b="1" dirty="0">
              <a:solidFill>
                <a:schemeClr val="tx2"/>
              </a:solidFill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5120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457200" y="294446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Overview</a:t>
            </a:r>
            <a:endParaRPr sz="2400"/>
          </a:p>
        </p:txBody>
      </p:sp>
      <p:sp>
        <p:nvSpPr>
          <p:cNvPr id="146" name="Google Shape;146;p18"/>
          <p:cNvSpPr/>
          <p:nvPr/>
        </p:nvSpPr>
        <p:spPr>
          <a:xfrm>
            <a:off x="457200" y="2032225"/>
            <a:ext cx="8686800" cy="107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CDFF9ED-C731-5D0E-957D-8906C2E3220A}"/>
              </a:ext>
            </a:extLst>
          </p:cNvPr>
          <p:cNvGrpSpPr/>
          <p:nvPr/>
        </p:nvGrpSpPr>
        <p:grpSpPr>
          <a:xfrm>
            <a:off x="3354571" y="1131450"/>
            <a:ext cx="2528323" cy="3371400"/>
            <a:chOff x="3354571" y="1131450"/>
            <a:chExt cx="2528323" cy="3371400"/>
          </a:xfrm>
        </p:grpSpPr>
        <p:sp>
          <p:nvSpPr>
            <p:cNvPr id="148" name="Google Shape;148;p18">
              <a:hlinkClick r:id="rId3" action="ppaction://hlinksldjump"/>
            </p:cNvPr>
            <p:cNvSpPr/>
            <p:nvPr/>
          </p:nvSpPr>
          <p:spPr>
            <a:xfrm>
              <a:off x="3875550" y="1875300"/>
              <a:ext cx="1392900" cy="1392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3354571" y="3521250"/>
              <a:ext cx="2528323" cy="9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>
                <a:buNone/>
                <a:defRPr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Vulnerable men and women of rural / </a:t>
              </a:r>
              <a:r>
                <a:rPr lang="en-US" err="1">
                  <a:solidFill>
                    <a:schemeClr val="tx1"/>
                  </a:solidFill>
                </a:rPr>
                <a:t>periurban</a:t>
              </a:r>
              <a:r>
                <a:rPr lang="en-US">
                  <a:solidFill>
                    <a:schemeClr val="tx1"/>
                  </a:solidFill>
                </a:rPr>
                <a:t> areas engaged in agrifood system</a:t>
              </a:r>
            </a:p>
          </p:txBody>
        </p:sp>
        <p:sp>
          <p:nvSpPr>
            <p:cNvPr id="167" name="Google Shape;167;p18"/>
            <p:cNvSpPr txBox="1"/>
            <p:nvPr/>
          </p:nvSpPr>
          <p:spPr>
            <a:xfrm>
              <a:off x="3551550" y="1131450"/>
              <a:ext cx="2040900" cy="7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b="1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Target Group</a:t>
              </a: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EA11736C-716D-0E1F-0C80-EF6D4D6A40F2}"/>
                </a:ext>
              </a:extLst>
            </p:cNvPr>
            <p:cNvGrpSpPr/>
            <p:nvPr/>
          </p:nvGrpSpPr>
          <p:grpSpPr>
            <a:xfrm>
              <a:off x="3927119" y="2189276"/>
              <a:ext cx="1289761" cy="836761"/>
              <a:chOff x="5428643" y="466296"/>
              <a:chExt cx="1403677" cy="992849"/>
            </a:xfrm>
            <a:solidFill>
              <a:schemeClr val="bg1"/>
            </a:solidFill>
          </p:grpSpPr>
          <p:pic>
            <p:nvPicPr>
              <p:cNvPr id="3" name="Gráfico 2" descr="Mujer con relleno sólido">
                <a:extLst>
                  <a:ext uri="{FF2B5EF4-FFF2-40B4-BE49-F238E27FC236}">
                    <a16:creationId xmlns:a16="http://schemas.microsoft.com/office/drawing/2014/main" id="{E6B4A3F1-C07C-7BE8-0675-D75B07661B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17920" y="544745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B072DF55-3FF3-BDAC-165C-159F2A892C35}"/>
                  </a:ext>
                </a:extLst>
              </p:cNvPr>
              <p:cNvGrpSpPr/>
              <p:nvPr/>
            </p:nvGrpSpPr>
            <p:grpSpPr>
              <a:xfrm>
                <a:off x="5428643" y="466296"/>
                <a:ext cx="1154220" cy="988145"/>
                <a:chOff x="3750695" y="2517139"/>
                <a:chExt cx="1154220" cy="988145"/>
              </a:xfrm>
              <a:grpFill/>
            </p:grpSpPr>
            <p:pic>
              <p:nvPicPr>
                <p:cNvPr id="5" name="Gráfico 4" descr="Hombre con relleno sólido">
                  <a:extLst>
                    <a:ext uri="{FF2B5EF4-FFF2-40B4-BE49-F238E27FC236}">
                      <a16:creationId xmlns:a16="http://schemas.microsoft.com/office/drawing/2014/main" id="{9BEE711C-1D87-965D-1CF8-D0ED32C7EE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85773" y="2590884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6" name="Elipse 5">
                  <a:extLst>
                    <a:ext uri="{FF2B5EF4-FFF2-40B4-BE49-F238E27FC236}">
                      <a16:creationId xmlns:a16="http://schemas.microsoft.com/office/drawing/2014/main" id="{94CCDA1D-54FF-5A01-001C-06349DE6256B}"/>
                    </a:ext>
                  </a:extLst>
                </p:cNvPr>
                <p:cNvSpPr/>
                <p:nvPr/>
              </p:nvSpPr>
              <p:spPr>
                <a:xfrm>
                  <a:off x="4508915" y="2576010"/>
                  <a:ext cx="396000" cy="9722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Elipse 6">
                  <a:extLst>
                    <a:ext uri="{FF2B5EF4-FFF2-40B4-BE49-F238E27FC236}">
                      <a16:creationId xmlns:a16="http://schemas.microsoft.com/office/drawing/2014/main" id="{5754EA7A-D863-5A6F-5EB3-BB9AFA17886D}"/>
                    </a:ext>
                  </a:extLst>
                </p:cNvPr>
                <p:cNvSpPr/>
                <p:nvPr/>
              </p:nvSpPr>
              <p:spPr>
                <a:xfrm>
                  <a:off x="4635986" y="2517139"/>
                  <a:ext cx="143003" cy="1155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Elipse 7">
                  <a:extLst>
                    <a:ext uri="{FF2B5EF4-FFF2-40B4-BE49-F238E27FC236}">
                      <a16:creationId xmlns:a16="http://schemas.microsoft.com/office/drawing/2014/main" id="{3503B424-5425-CB30-7E5E-15E66D8CBE1A}"/>
                    </a:ext>
                  </a:extLst>
                </p:cNvPr>
                <p:cNvSpPr/>
                <p:nvPr/>
              </p:nvSpPr>
              <p:spPr>
                <a:xfrm>
                  <a:off x="4018138" y="2581179"/>
                  <a:ext cx="428227" cy="9722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Elipse 8">
                  <a:extLst>
                    <a:ext uri="{FF2B5EF4-FFF2-40B4-BE49-F238E27FC236}">
                      <a16:creationId xmlns:a16="http://schemas.microsoft.com/office/drawing/2014/main" id="{4BB9C2D3-0B86-A762-012D-AEA6B1F1322F}"/>
                    </a:ext>
                  </a:extLst>
                </p:cNvPr>
                <p:cNvSpPr/>
                <p:nvPr/>
              </p:nvSpPr>
              <p:spPr>
                <a:xfrm>
                  <a:off x="4168456" y="2522308"/>
                  <a:ext cx="143003" cy="1155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rapecio 9">
                  <a:extLst>
                    <a:ext uri="{FF2B5EF4-FFF2-40B4-BE49-F238E27FC236}">
                      <a16:creationId xmlns:a16="http://schemas.microsoft.com/office/drawing/2014/main" id="{6C0DE9B3-9280-0FCB-84DC-DF132B9E5B32}"/>
                    </a:ext>
                  </a:extLst>
                </p:cNvPr>
                <p:cNvSpPr/>
                <p:nvPr/>
              </p:nvSpPr>
              <p:spPr>
                <a:xfrm>
                  <a:off x="4503394" y="2890670"/>
                  <a:ext cx="394196" cy="469646"/>
                </a:xfrm>
                <a:prstGeom prst="trapezoid">
                  <a:avLst>
                    <a:gd name="adj" fmla="val 3637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orma libre: forma 10">
                  <a:extLst>
                    <a:ext uri="{FF2B5EF4-FFF2-40B4-BE49-F238E27FC236}">
                      <a16:creationId xmlns:a16="http://schemas.microsoft.com/office/drawing/2014/main" id="{F4CF20BC-83BF-44E2-4D77-92FC423192B3}"/>
                    </a:ext>
                  </a:extLst>
                </p:cNvPr>
                <p:cNvSpPr/>
                <p:nvPr/>
              </p:nvSpPr>
              <p:spPr>
                <a:xfrm rot="16690039">
                  <a:off x="3753077" y="2776505"/>
                  <a:ext cx="440391" cy="445155"/>
                </a:xfrm>
                <a:custGeom>
                  <a:avLst/>
                  <a:gdLst>
                    <a:gd name="connsiteX0" fmla="*/ 556276 w 690816"/>
                    <a:gd name="connsiteY0" fmla="*/ 203842 h 686774"/>
                    <a:gd name="connsiteX1" fmla="*/ 557229 w 690816"/>
                    <a:gd name="connsiteY1" fmla="*/ 177420 h 686774"/>
                    <a:gd name="connsiteX2" fmla="*/ 579289 w 690816"/>
                    <a:gd name="connsiteY2" fmla="*/ 154388 h 686774"/>
                    <a:gd name="connsiteX3" fmla="*/ 579041 w 690816"/>
                    <a:gd name="connsiteY3" fmla="*/ 131443 h 686774"/>
                    <a:gd name="connsiteX4" fmla="*/ 555324 w 690816"/>
                    <a:gd name="connsiteY4" fmla="*/ 107745 h 686774"/>
                    <a:gd name="connsiteX5" fmla="*/ 532369 w 690816"/>
                    <a:gd name="connsiteY5" fmla="*/ 107497 h 686774"/>
                    <a:gd name="connsiteX6" fmla="*/ 509623 w 690816"/>
                    <a:gd name="connsiteY6" fmla="*/ 129290 h 686774"/>
                    <a:gd name="connsiteX7" fmla="*/ 481610 w 690816"/>
                    <a:gd name="connsiteY7" fmla="*/ 130290 h 686774"/>
                    <a:gd name="connsiteX8" fmla="*/ 192307 w 690816"/>
                    <a:gd name="connsiteY8" fmla="*/ 17 h 686774"/>
                    <a:gd name="connsiteX9" fmla="*/ 184687 w 690816"/>
                    <a:gd name="connsiteY9" fmla="*/ 5817 h 686774"/>
                    <a:gd name="connsiteX10" fmla="*/ 188849 w 690816"/>
                    <a:gd name="connsiteY10" fmla="*/ 14495 h 686774"/>
                    <a:gd name="connsiteX11" fmla="*/ 422898 w 690816"/>
                    <a:gd name="connsiteY11" fmla="*/ 186640 h 686774"/>
                    <a:gd name="connsiteX12" fmla="*/ 419431 w 690816"/>
                    <a:gd name="connsiteY12" fmla="*/ 215720 h 686774"/>
                    <a:gd name="connsiteX13" fmla="*/ 5074 w 690816"/>
                    <a:gd name="connsiteY13" fmla="*/ 612617 h 686774"/>
                    <a:gd name="connsiteX14" fmla="*/ 4551 w 690816"/>
                    <a:gd name="connsiteY14" fmla="*/ 635834 h 686774"/>
                    <a:gd name="connsiteX15" fmla="*/ 4779 w 690816"/>
                    <a:gd name="connsiteY15" fmla="*/ 636068 h 686774"/>
                    <a:gd name="connsiteX16" fmla="*/ 50718 w 690816"/>
                    <a:gd name="connsiteY16" fmla="*/ 681969 h 686774"/>
                    <a:gd name="connsiteX17" fmla="*/ 73914 w 690816"/>
                    <a:gd name="connsiteY17" fmla="*/ 681972 h 686774"/>
                    <a:gd name="connsiteX18" fmla="*/ 74168 w 690816"/>
                    <a:gd name="connsiteY18" fmla="*/ 681711 h 686774"/>
                    <a:gd name="connsiteX19" fmla="*/ 471418 w 690816"/>
                    <a:gd name="connsiteY19" fmla="*/ 266964 h 686774"/>
                    <a:gd name="connsiteX20" fmla="*/ 499879 w 690816"/>
                    <a:gd name="connsiteY20" fmla="*/ 263231 h 686774"/>
                    <a:gd name="connsiteX21" fmla="*/ 676463 w 690816"/>
                    <a:gd name="connsiteY21" fmla="*/ 494117 h 686774"/>
                    <a:gd name="connsiteX22" fmla="*/ 683197 w 690816"/>
                    <a:gd name="connsiteY22" fmla="*/ 498270 h 686774"/>
                    <a:gd name="connsiteX23" fmla="*/ 685245 w 690816"/>
                    <a:gd name="connsiteY23" fmla="*/ 497984 h 686774"/>
                    <a:gd name="connsiteX24" fmla="*/ 690798 w 690816"/>
                    <a:gd name="connsiteY24" fmla="*/ 490183 h 686774"/>
                    <a:gd name="connsiteX25" fmla="*/ 556276 w 690816"/>
                    <a:gd name="connsiteY25" fmla="*/ 203842 h 68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90816" h="686774">
                      <a:moveTo>
                        <a:pt x="556276" y="203842"/>
                      </a:moveTo>
                      <a:cubicBezTo>
                        <a:pt x="559081" y="195301"/>
                        <a:pt x="559411" y="186141"/>
                        <a:pt x="557229" y="177420"/>
                      </a:cubicBezTo>
                      <a:lnTo>
                        <a:pt x="579289" y="154388"/>
                      </a:lnTo>
                      <a:cubicBezTo>
                        <a:pt x="585466" y="147948"/>
                        <a:pt x="585356" y="137749"/>
                        <a:pt x="579041" y="131443"/>
                      </a:cubicBezTo>
                      <a:lnTo>
                        <a:pt x="555324" y="107745"/>
                      </a:lnTo>
                      <a:cubicBezTo>
                        <a:pt x="549013" y="101433"/>
                        <a:pt x="538815" y="101324"/>
                        <a:pt x="532369" y="107497"/>
                      </a:cubicBezTo>
                      <a:lnTo>
                        <a:pt x="509623" y="129290"/>
                      </a:lnTo>
                      <a:cubicBezTo>
                        <a:pt x="500397" y="126802"/>
                        <a:pt x="490635" y="127151"/>
                        <a:pt x="481610" y="130290"/>
                      </a:cubicBezTo>
                      <a:cubicBezTo>
                        <a:pt x="390598" y="54452"/>
                        <a:pt x="277613" y="2569"/>
                        <a:pt x="192307" y="17"/>
                      </a:cubicBezTo>
                      <a:cubicBezTo>
                        <a:pt x="188673" y="-229"/>
                        <a:pt x="185418" y="2250"/>
                        <a:pt x="184687" y="5817"/>
                      </a:cubicBezTo>
                      <a:cubicBezTo>
                        <a:pt x="183841" y="9331"/>
                        <a:pt x="185580" y="12955"/>
                        <a:pt x="188849" y="14495"/>
                      </a:cubicBezTo>
                      <a:cubicBezTo>
                        <a:pt x="261763" y="49061"/>
                        <a:pt x="333582" y="101677"/>
                        <a:pt x="422898" y="186640"/>
                      </a:cubicBezTo>
                      <a:cubicBezTo>
                        <a:pt x="418716" y="195729"/>
                        <a:pt x="417504" y="205903"/>
                        <a:pt x="419431" y="215720"/>
                      </a:cubicBezTo>
                      <a:lnTo>
                        <a:pt x="5074" y="612617"/>
                      </a:lnTo>
                      <a:cubicBezTo>
                        <a:pt x="-1482" y="618884"/>
                        <a:pt x="-1716" y="629278"/>
                        <a:pt x="4551" y="635834"/>
                      </a:cubicBezTo>
                      <a:cubicBezTo>
                        <a:pt x="4626" y="635912"/>
                        <a:pt x="4702" y="635991"/>
                        <a:pt x="4779" y="636068"/>
                      </a:cubicBezTo>
                      <a:lnTo>
                        <a:pt x="50718" y="681969"/>
                      </a:lnTo>
                      <a:cubicBezTo>
                        <a:pt x="57122" y="688375"/>
                        <a:pt x="67508" y="688376"/>
                        <a:pt x="73914" y="681972"/>
                      </a:cubicBezTo>
                      <a:cubicBezTo>
                        <a:pt x="74000" y="681886"/>
                        <a:pt x="74085" y="681799"/>
                        <a:pt x="74168" y="681711"/>
                      </a:cubicBezTo>
                      <a:lnTo>
                        <a:pt x="471418" y="266964"/>
                      </a:lnTo>
                      <a:cubicBezTo>
                        <a:pt x="481063" y="268682"/>
                        <a:pt x="491003" y="267378"/>
                        <a:pt x="499879" y="263231"/>
                      </a:cubicBezTo>
                      <a:cubicBezTo>
                        <a:pt x="565601" y="331344"/>
                        <a:pt x="632829" y="409554"/>
                        <a:pt x="676463" y="494117"/>
                      </a:cubicBezTo>
                      <a:cubicBezTo>
                        <a:pt x="677745" y="496660"/>
                        <a:pt x="680349" y="498266"/>
                        <a:pt x="683197" y="498270"/>
                      </a:cubicBezTo>
                      <a:cubicBezTo>
                        <a:pt x="683889" y="498268"/>
                        <a:pt x="684578" y="498171"/>
                        <a:pt x="685245" y="497984"/>
                      </a:cubicBezTo>
                      <a:cubicBezTo>
                        <a:pt x="688722" y="497046"/>
                        <a:pt x="691049" y="493777"/>
                        <a:pt x="690798" y="490183"/>
                      </a:cubicBezTo>
                      <a:cubicBezTo>
                        <a:pt x="685540" y="403772"/>
                        <a:pt x="632886" y="293349"/>
                        <a:pt x="556276" y="2038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E599155-803F-C9AB-50AE-F492A62A8E7A}"/>
              </a:ext>
            </a:extLst>
          </p:cNvPr>
          <p:cNvGrpSpPr/>
          <p:nvPr/>
        </p:nvGrpSpPr>
        <p:grpSpPr>
          <a:xfrm>
            <a:off x="6222422" y="1119642"/>
            <a:ext cx="2464378" cy="3465497"/>
            <a:chOff x="6222422" y="1119642"/>
            <a:chExt cx="2464378" cy="3465497"/>
          </a:xfrm>
        </p:grpSpPr>
        <p:sp>
          <p:nvSpPr>
            <p:cNvPr id="149" name="Google Shape;149;p18">
              <a:hlinkClick r:id="rId8" action="ppaction://hlinksldjump"/>
            </p:cNvPr>
            <p:cNvSpPr/>
            <p:nvPr/>
          </p:nvSpPr>
          <p:spPr>
            <a:xfrm>
              <a:off x="6645371" y="1881520"/>
              <a:ext cx="1392900" cy="1392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 txBox="1"/>
            <p:nvPr/>
          </p:nvSpPr>
          <p:spPr>
            <a:xfrm>
              <a:off x="6222422" y="3603539"/>
              <a:ext cx="2464378" cy="9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Private, Public and academic actors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Local, </a:t>
              </a:r>
              <a:r>
                <a:rPr lang="en-US" sz="1200">
                  <a:solidFill>
                    <a:schemeClr val="tx1"/>
                  </a:solidFill>
                  <a:latin typeface="Fira Sans"/>
                  <a:ea typeface="Fira Sans"/>
                  <a:cs typeface="Fira Sans"/>
                  <a:sym typeface="Fira Sans"/>
                </a:rPr>
                <a:t>Regional, National and International</a:t>
              </a:r>
              <a:endParaRPr lang="es-BO" sz="1200">
                <a:solidFill>
                  <a:schemeClr val="tx1"/>
                </a:solidFill>
                <a:latin typeface="Fira Sans"/>
                <a:ea typeface="Fira Sans"/>
                <a:cs typeface="Fira Sans"/>
              </a:endParaRPr>
            </a:p>
          </p:txBody>
        </p:sp>
        <p:sp>
          <p:nvSpPr>
            <p:cNvPr id="168" name="Google Shape;168;p18"/>
            <p:cNvSpPr txBox="1"/>
            <p:nvPr/>
          </p:nvSpPr>
          <p:spPr>
            <a:xfrm>
              <a:off x="6306372" y="1119642"/>
              <a:ext cx="2040900" cy="7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b="1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Intervention Group</a:t>
              </a:r>
            </a:p>
          </p:txBody>
        </p:sp>
        <p:pic>
          <p:nvPicPr>
            <p:cNvPr id="12" name="Gráfico 11" descr="Conexiones con relleno sólido">
              <a:extLst>
                <a:ext uri="{FF2B5EF4-FFF2-40B4-BE49-F238E27FC236}">
                  <a16:creationId xmlns:a16="http://schemas.microsoft.com/office/drawing/2014/main" id="{8324E94D-E8B6-22BB-9821-DEEE93B03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75336" y="2005265"/>
              <a:ext cx="1132969" cy="1132969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B4A0918-5829-5791-67CC-AE23F7C33AD7}"/>
              </a:ext>
            </a:extLst>
          </p:cNvPr>
          <p:cNvGrpSpPr/>
          <p:nvPr/>
        </p:nvGrpSpPr>
        <p:grpSpPr>
          <a:xfrm>
            <a:off x="630065" y="1131450"/>
            <a:ext cx="2040900" cy="3385271"/>
            <a:chOff x="630065" y="1131450"/>
            <a:chExt cx="2040900" cy="3385271"/>
          </a:xfrm>
        </p:grpSpPr>
        <p:sp>
          <p:nvSpPr>
            <p:cNvPr id="147" name="Google Shape;147;p18"/>
            <p:cNvSpPr/>
            <p:nvPr/>
          </p:nvSpPr>
          <p:spPr>
            <a:xfrm>
              <a:off x="954065" y="1875300"/>
              <a:ext cx="1392900" cy="1392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630065" y="1131450"/>
              <a:ext cx="2040900" cy="7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Approaches</a:t>
              </a:r>
            </a:p>
          </p:txBody>
        </p:sp>
        <p:sp>
          <p:nvSpPr>
            <p:cNvPr id="151" name="Google Shape;151;p18"/>
            <p:cNvSpPr txBox="1"/>
            <p:nvPr/>
          </p:nvSpPr>
          <p:spPr>
            <a:xfrm>
              <a:off x="920765" y="3535121"/>
              <a:ext cx="1459500" cy="9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IMSD + MDPA</a:t>
              </a:r>
            </a:p>
          </p:txBody>
        </p:sp>
        <p:pic>
          <p:nvPicPr>
            <p:cNvPr id="13" name="Imagen 12">
              <a:hlinkClick r:id="rId11" action="ppaction://hlinksldjump"/>
              <a:extLst>
                <a:ext uri="{FF2B5EF4-FFF2-40B4-BE49-F238E27FC236}">
                  <a16:creationId xmlns:a16="http://schemas.microsoft.com/office/drawing/2014/main" id="{6940FAE7-2862-EDC0-0F20-CC2A45FBE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153" t="53824" r="35084" b="24802"/>
            <a:stretch/>
          </p:blipFill>
          <p:spPr>
            <a:xfrm>
              <a:off x="1012146" y="2299146"/>
              <a:ext cx="1334819" cy="521694"/>
            </a:xfrm>
            <a:prstGeom prst="rect">
              <a:avLst/>
            </a:prstGeom>
          </p:spPr>
        </p:pic>
      </p:grpSp>
      <p:sp>
        <p:nvSpPr>
          <p:cNvPr id="17" name="Botón de acción: ir al principio 16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0EE31CC-4C32-1EC7-8CE9-5BF24416EAE0}"/>
              </a:ext>
            </a:extLst>
          </p:cNvPr>
          <p:cNvSpPr/>
          <p:nvPr/>
        </p:nvSpPr>
        <p:spPr>
          <a:xfrm>
            <a:off x="8489092" y="4710344"/>
            <a:ext cx="395416" cy="277419"/>
          </a:xfrm>
          <a:prstGeom prst="actionButtonBeginning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9CA1145-7B7A-14A4-0A8A-832F564E7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4" t="21759" r="37377" b="43621"/>
          <a:stretch/>
        </p:blipFill>
        <p:spPr>
          <a:xfrm>
            <a:off x="5010087" y="686152"/>
            <a:ext cx="2979290" cy="42380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FB5A907-ED5F-302C-27AD-A0DDBC106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53" t="15368" r="35084" b="25732"/>
          <a:stretch/>
        </p:blipFill>
        <p:spPr>
          <a:xfrm>
            <a:off x="716214" y="614080"/>
            <a:ext cx="3855786" cy="41527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BCCB814-96F9-2180-9529-C66E539A6623}"/>
              </a:ext>
            </a:extLst>
          </p:cNvPr>
          <p:cNvSpPr txBox="1"/>
          <p:nvPr/>
        </p:nvSpPr>
        <p:spPr>
          <a:xfrm>
            <a:off x="1154623" y="162932"/>
            <a:ext cx="7042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https://cdn.sida.se/app/uploads/2022/06/21094118/10206294_Sida_Poverty_Toolbox_MDPA_and_MSD_webb.pdf</a:t>
            </a:r>
            <a:endParaRPr lang="en-US" dirty="0"/>
          </a:p>
        </p:txBody>
      </p:sp>
      <p:pic>
        <p:nvPicPr>
          <p:cNvPr id="14" name="Gráfico 13" descr="Flecha: vuelta en U horizontal con relleno sólido">
            <a:hlinkClick r:id="rId6" action="ppaction://hlinksldjump"/>
            <a:extLst>
              <a:ext uri="{FF2B5EF4-FFF2-40B4-BE49-F238E27FC236}">
                <a16:creationId xmlns:a16="http://schemas.microsoft.com/office/drawing/2014/main" id="{19DDF9BA-7D72-B23B-C11A-65BCD1562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6938" y="4391632"/>
            <a:ext cx="588936" cy="5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"/>
          <p:cNvSpPr/>
          <p:nvPr/>
        </p:nvSpPr>
        <p:spPr>
          <a:xfrm>
            <a:off x="6010200" y="1880640"/>
            <a:ext cx="2676600" cy="864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3"/>
          <p:cNvSpPr/>
          <p:nvPr/>
        </p:nvSpPr>
        <p:spPr>
          <a:xfrm>
            <a:off x="6035601" y="2837660"/>
            <a:ext cx="2676600" cy="864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3"/>
          <p:cNvSpPr/>
          <p:nvPr/>
        </p:nvSpPr>
        <p:spPr>
          <a:xfrm>
            <a:off x="5448225" y="3862403"/>
            <a:ext cx="3066762" cy="900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3"/>
          <p:cNvSpPr/>
          <p:nvPr/>
        </p:nvSpPr>
        <p:spPr>
          <a:xfrm>
            <a:off x="5422824" y="891237"/>
            <a:ext cx="2676600" cy="864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3"/>
          <p:cNvSpPr txBox="1"/>
          <p:nvPr/>
        </p:nvSpPr>
        <p:spPr>
          <a:xfrm>
            <a:off x="5708252" y="952354"/>
            <a:ext cx="18420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Fira Sans"/>
                <a:ea typeface="Fira Sans"/>
                <a:cs typeface="Fira Sans"/>
                <a:sym typeface="Fira Sans"/>
              </a:rPr>
              <a:t>Income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9" name="Google Shape;339;p23"/>
          <p:cNvSpPr txBox="1"/>
          <p:nvPr/>
        </p:nvSpPr>
        <p:spPr>
          <a:xfrm>
            <a:off x="5715525" y="3891803"/>
            <a:ext cx="18420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Gender gaps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0" name="Google Shape;340;p23"/>
          <p:cNvSpPr txBox="1"/>
          <p:nvPr/>
        </p:nvSpPr>
        <p:spPr>
          <a:xfrm>
            <a:off x="6282825" y="2915901"/>
            <a:ext cx="18420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Self consumption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1" name="Google Shape;341;p23"/>
          <p:cNvSpPr txBox="1"/>
          <p:nvPr/>
        </p:nvSpPr>
        <p:spPr>
          <a:xfrm>
            <a:off x="6257424" y="1965682"/>
            <a:ext cx="18420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Workforce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2" name="Google Shape;342;p23"/>
          <p:cNvSpPr txBox="1"/>
          <p:nvPr/>
        </p:nvSpPr>
        <p:spPr>
          <a:xfrm>
            <a:off x="5718264" y="1219117"/>
            <a:ext cx="1949672" cy="42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At least 50% comes from </a:t>
            </a:r>
            <a:r>
              <a:rPr lang="en-US" sz="1200" dirty="0">
                <a:latin typeface="Fira Sans"/>
                <a:ea typeface="Fira Sans"/>
                <a:cs typeface="Fira Sans"/>
                <a:sym typeface="Fira Sans"/>
              </a:rPr>
              <a:t>agrifood production</a:t>
            </a:r>
            <a:endParaRPr lang="en-US" sz="12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3" name="Google Shape;343;p23"/>
          <p:cNvSpPr txBox="1"/>
          <p:nvPr/>
        </p:nvSpPr>
        <p:spPr>
          <a:xfrm>
            <a:off x="5708252" y="3940472"/>
            <a:ext cx="2818224" cy="1142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spc="-5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69% difference in income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spc="-50" dirty="0">
                <a:latin typeface="Fira Sans"/>
                <a:ea typeface="Fira Sans"/>
                <a:cs typeface="Fira Sans"/>
                <a:sym typeface="Fira Sans"/>
              </a:rPr>
              <a:t>60% of women identify discriminatory acts and disagreement with women's participation</a:t>
            </a:r>
            <a:endParaRPr sz="1200" spc="-5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4" name="Google Shape;344;p23"/>
          <p:cNvSpPr txBox="1"/>
          <p:nvPr/>
        </p:nvSpPr>
        <p:spPr>
          <a:xfrm>
            <a:off x="6304755" y="3198703"/>
            <a:ext cx="1747338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latin typeface="Fira Sans"/>
                <a:sym typeface="Fira Sans"/>
              </a:rPr>
              <a:t>Aprox</a:t>
            </a:r>
            <a:r>
              <a:rPr lang="en-US" sz="1200" dirty="0">
                <a:latin typeface="Fira Sans"/>
                <a:sym typeface="Fira Sans"/>
              </a:rPr>
              <a:t> 80% of family production for the local market</a:t>
            </a:r>
            <a:endParaRPr sz="12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5" name="Google Shape;345;p23"/>
          <p:cNvSpPr txBox="1"/>
          <p:nvPr/>
        </p:nvSpPr>
        <p:spPr>
          <a:xfrm>
            <a:off x="6229323" y="2140225"/>
            <a:ext cx="26766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Family </a:t>
            </a:r>
            <a:r>
              <a:rPr lang="en-US" sz="1200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labour</a:t>
            </a:r>
            <a:endParaRPr lang="en-US" sz="12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Seasonal paid or salaried </a:t>
            </a:r>
            <a:r>
              <a:rPr lang="en-US" sz="1200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labour</a:t>
            </a:r>
            <a:endParaRPr lang="en-US" sz="12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6" name="Google Shape;346;p23"/>
          <p:cNvSpPr/>
          <p:nvPr/>
        </p:nvSpPr>
        <p:spPr>
          <a:xfrm>
            <a:off x="457200" y="1028700"/>
            <a:ext cx="3672000" cy="3672000"/>
          </a:xfrm>
          <a:prstGeom prst="arc">
            <a:avLst>
              <a:gd name="adj1" fmla="val 16200000"/>
              <a:gd name="adj2" fmla="val 539994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3"/>
          <p:cNvSpPr/>
          <p:nvPr/>
        </p:nvSpPr>
        <p:spPr>
          <a:xfrm>
            <a:off x="4937477" y="1085115"/>
            <a:ext cx="638700" cy="638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3"/>
          <p:cNvSpPr/>
          <p:nvPr/>
        </p:nvSpPr>
        <p:spPr>
          <a:xfrm>
            <a:off x="5520000" y="1933077"/>
            <a:ext cx="638700" cy="638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3"/>
          <p:cNvSpPr/>
          <p:nvPr/>
        </p:nvSpPr>
        <p:spPr>
          <a:xfrm>
            <a:off x="5545401" y="2878498"/>
            <a:ext cx="638700" cy="63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3"/>
          <p:cNvSpPr/>
          <p:nvPr/>
        </p:nvSpPr>
        <p:spPr>
          <a:xfrm>
            <a:off x="5000625" y="3891653"/>
            <a:ext cx="638700" cy="63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5" name="Google Shape;355;p23"/>
          <p:cNvCxnSpPr>
            <a:cxnSpLocks/>
            <a:stCxn id="347" idx="2"/>
          </p:cNvCxnSpPr>
          <p:nvPr/>
        </p:nvCxnSpPr>
        <p:spPr>
          <a:xfrm flipH="1">
            <a:off x="3406877" y="1404465"/>
            <a:ext cx="15306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6" name="Google Shape;356;p23"/>
          <p:cNvCxnSpPr/>
          <p:nvPr/>
        </p:nvCxnSpPr>
        <p:spPr>
          <a:xfrm rot="10800000">
            <a:off x="4029916" y="2252427"/>
            <a:ext cx="15306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7" name="Google Shape;357;p23"/>
          <p:cNvCxnSpPr/>
          <p:nvPr/>
        </p:nvCxnSpPr>
        <p:spPr>
          <a:xfrm rot="10800000">
            <a:off x="4089185" y="3197848"/>
            <a:ext cx="1530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8" name="Google Shape;358;p23"/>
          <p:cNvCxnSpPr/>
          <p:nvPr/>
        </p:nvCxnSpPr>
        <p:spPr>
          <a:xfrm rot="10800000">
            <a:off x="3550026" y="4193744"/>
            <a:ext cx="14760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59" name="Google Shape;359;p23"/>
          <p:cNvSpPr/>
          <p:nvPr/>
        </p:nvSpPr>
        <p:spPr>
          <a:xfrm>
            <a:off x="1101750" y="1673250"/>
            <a:ext cx="2382900" cy="238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99;p21">
            <a:extLst>
              <a:ext uri="{FF2B5EF4-FFF2-40B4-BE49-F238E27FC236}">
                <a16:creationId xmlns:a16="http://schemas.microsoft.com/office/drawing/2014/main" id="{14C147A1-EBDB-8A3B-17DC-5830F122A6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163"/>
            <a:ext cx="822960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2400" dirty="0"/>
              <a:t>Target group</a:t>
            </a:r>
            <a:endParaRPr sz="2400" dirty="0"/>
          </a:p>
        </p:txBody>
      </p:sp>
      <p:pic>
        <p:nvPicPr>
          <p:cNvPr id="5" name="Gráfico 4" descr="Flecha: vuelta en U horizontal con relleno sólido">
            <a:hlinkClick r:id="rId3" action="ppaction://hlinksldjump"/>
            <a:extLst>
              <a:ext uri="{FF2B5EF4-FFF2-40B4-BE49-F238E27FC236}">
                <a16:creationId xmlns:a16="http://schemas.microsoft.com/office/drawing/2014/main" id="{B1F5F324-88D1-FC55-E998-AEC4A78D2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2610" y="4554564"/>
            <a:ext cx="588936" cy="588936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319DA536-414F-1B23-2994-CF12E6538E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02" r="39623" b="35674"/>
          <a:stretch/>
        </p:blipFill>
        <p:spPr>
          <a:xfrm>
            <a:off x="847578" y="1846074"/>
            <a:ext cx="2848635" cy="2054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Gráfico 28" descr="Dinero con relleno sólido">
            <a:extLst>
              <a:ext uri="{FF2B5EF4-FFF2-40B4-BE49-F238E27FC236}">
                <a16:creationId xmlns:a16="http://schemas.microsoft.com/office/drawing/2014/main" id="{D2BC3EEF-5271-C2A2-6EF2-29BC6E1DCF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9564" y="1222085"/>
            <a:ext cx="336538" cy="336538"/>
          </a:xfrm>
          <a:prstGeom prst="rect">
            <a:avLst/>
          </a:prstGeom>
        </p:spPr>
      </p:pic>
      <p:pic>
        <p:nvPicPr>
          <p:cNvPr id="31" name="Gráfico 30" descr="Hombre granjero con relleno sólido">
            <a:extLst>
              <a:ext uri="{FF2B5EF4-FFF2-40B4-BE49-F238E27FC236}">
                <a16:creationId xmlns:a16="http://schemas.microsoft.com/office/drawing/2014/main" id="{AD62BEB7-A3D1-77DB-8620-206B786801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28203" y="2079844"/>
            <a:ext cx="311111" cy="311111"/>
          </a:xfrm>
          <a:prstGeom prst="rect">
            <a:avLst/>
          </a:prstGeom>
        </p:spPr>
      </p:pic>
      <p:pic>
        <p:nvPicPr>
          <p:cNvPr id="33" name="Gráfico 32" descr="Mujer granjera con relleno sólido">
            <a:extLst>
              <a:ext uri="{FF2B5EF4-FFF2-40B4-BE49-F238E27FC236}">
                <a16:creationId xmlns:a16="http://schemas.microsoft.com/office/drawing/2014/main" id="{B163F045-82A1-B583-47A3-998F5A9E27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55003" y="2092662"/>
            <a:ext cx="321044" cy="321044"/>
          </a:xfrm>
          <a:prstGeom prst="rect">
            <a:avLst/>
          </a:prstGeom>
        </p:spPr>
      </p:pic>
      <p:pic>
        <p:nvPicPr>
          <p:cNvPr id="37" name="Gráfico 36" descr="Frutero con relleno sólido">
            <a:extLst>
              <a:ext uri="{FF2B5EF4-FFF2-40B4-BE49-F238E27FC236}">
                <a16:creationId xmlns:a16="http://schemas.microsoft.com/office/drawing/2014/main" id="{18CB5A47-2F61-9205-FA09-42A7766598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58420" y="3032665"/>
            <a:ext cx="377181" cy="377181"/>
          </a:xfrm>
          <a:prstGeom prst="rect">
            <a:avLst/>
          </a:prstGeom>
        </p:spPr>
      </p:pic>
      <p:pic>
        <p:nvPicPr>
          <p:cNvPr id="41" name="Gráfico 40" descr="Masculino con relleno sólido">
            <a:extLst>
              <a:ext uri="{FF2B5EF4-FFF2-40B4-BE49-F238E27FC236}">
                <a16:creationId xmlns:a16="http://schemas.microsoft.com/office/drawing/2014/main" id="{25C934AD-5073-8ACB-05C7-78F43DF80E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11105" y="4002803"/>
            <a:ext cx="351366" cy="351366"/>
          </a:xfrm>
          <a:prstGeom prst="rect">
            <a:avLst/>
          </a:prstGeom>
        </p:spPr>
      </p:pic>
      <p:pic>
        <p:nvPicPr>
          <p:cNvPr id="43" name="Gráfico 42" descr="Femenino con relleno sólido">
            <a:extLst>
              <a:ext uri="{FF2B5EF4-FFF2-40B4-BE49-F238E27FC236}">
                <a16:creationId xmlns:a16="http://schemas.microsoft.com/office/drawing/2014/main" id="{99174E0C-BB96-8E15-9A68-885D6955C2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77151" y="4067539"/>
            <a:ext cx="369447" cy="3694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13 CuadroTexto">
            <a:extLst>
              <a:ext uri="{FF2B5EF4-FFF2-40B4-BE49-F238E27FC236}">
                <a16:creationId xmlns:a16="http://schemas.microsoft.com/office/drawing/2014/main" id="{6148B28F-212F-4098-B1E1-6D186D91E2B5}"/>
              </a:ext>
            </a:extLst>
          </p:cNvPr>
          <p:cNvSpPr txBox="1"/>
          <p:nvPr/>
        </p:nvSpPr>
        <p:spPr>
          <a:xfrm>
            <a:off x="369124" y="39856"/>
            <a:ext cx="6477518" cy="54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18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1pPr>
            <a:lvl2pPr algn="ctr">
              <a:buSzPts val="1800"/>
              <a:buFont typeface="Fira Sans"/>
              <a:buNone/>
              <a:defRPr sz="1800" b="1">
                <a:latin typeface="Fira Sans"/>
                <a:ea typeface="Fira Sans"/>
                <a:cs typeface="Fira Sans"/>
                <a:sym typeface="Fira Sans"/>
              </a:defRPr>
            </a:lvl2pPr>
            <a:lvl3pPr algn="ctr">
              <a:buSzPts val="1800"/>
              <a:buFont typeface="Fira Sans"/>
              <a:buNone/>
              <a:defRPr sz="1800" b="1">
                <a:latin typeface="Fira Sans"/>
                <a:ea typeface="Fira Sans"/>
                <a:cs typeface="Fira Sans"/>
                <a:sym typeface="Fira Sans"/>
              </a:defRPr>
            </a:lvl3pPr>
            <a:lvl4pPr algn="ctr">
              <a:buSzPts val="1800"/>
              <a:buFont typeface="Fira Sans"/>
              <a:buNone/>
              <a:defRPr sz="1800" b="1">
                <a:latin typeface="Fira Sans"/>
                <a:ea typeface="Fira Sans"/>
                <a:cs typeface="Fira Sans"/>
                <a:sym typeface="Fira Sans"/>
              </a:defRPr>
            </a:lvl4pPr>
            <a:lvl5pPr algn="ctr">
              <a:buSzPts val="1800"/>
              <a:buFont typeface="Fira Sans"/>
              <a:buNone/>
              <a:defRPr sz="1800" b="1">
                <a:latin typeface="Fira Sans"/>
                <a:ea typeface="Fira Sans"/>
                <a:cs typeface="Fira Sans"/>
                <a:sym typeface="Fira Sans"/>
              </a:defRPr>
            </a:lvl5pPr>
            <a:lvl6pPr algn="ctr">
              <a:buSzPts val="1800"/>
              <a:buFont typeface="Fira Sans"/>
              <a:buNone/>
              <a:defRPr sz="1800" b="1">
                <a:latin typeface="Fira Sans"/>
                <a:ea typeface="Fira Sans"/>
                <a:cs typeface="Fira Sans"/>
                <a:sym typeface="Fira Sans"/>
              </a:defRPr>
            </a:lvl6pPr>
            <a:lvl7pPr algn="ctr">
              <a:buSzPts val="1800"/>
              <a:buFont typeface="Fira Sans"/>
              <a:buNone/>
              <a:defRPr sz="1800" b="1">
                <a:latin typeface="Fira Sans"/>
                <a:ea typeface="Fira Sans"/>
                <a:cs typeface="Fira Sans"/>
                <a:sym typeface="Fira Sans"/>
              </a:defRPr>
            </a:lvl7pPr>
            <a:lvl8pPr algn="ctr">
              <a:buSzPts val="1800"/>
              <a:buFont typeface="Fira Sans"/>
              <a:buNone/>
              <a:defRPr sz="1800" b="1">
                <a:latin typeface="Fira Sans"/>
                <a:ea typeface="Fira Sans"/>
                <a:cs typeface="Fira Sans"/>
                <a:sym typeface="Fira Sans"/>
              </a:defRPr>
            </a:lvl8pPr>
            <a:lvl9pPr algn="ctr">
              <a:buSzPts val="1800"/>
              <a:buFont typeface="Fira Sans"/>
              <a:buNone/>
              <a:defRPr sz="18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s-BO" dirty="0" err="1"/>
              <a:t>Partners</a:t>
            </a:r>
            <a:r>
              <a:rPr lang="es-BO" dirty="0"/>
              <a:t> &amp; </a:t>
            </a:r>
            <a:r>
              <a:rPr lang="es-BO" dirty="0" err="1"/>
              <a:t>Allies</a:t>
            </a:r>
            <a:endParaRPr lang="es-BO" dirty="0"/>
          </a:p>
        </p:txBody>
      </p:sp>
      <p:pic>
        <p:nvPicPr>
          <p:cNvPr id="6" name="Gráfico 5" descr="Flecha: vuelta en U horizontal con relleno sólido">
            <a:hlinkClick r:id="rId2" action="ppaction://hlinksldjump"/>
            <a:extLst>
              <a:ext uri="{FF2B5EF4-FFF2-40B4-BE49-F238E27FC236}">
                <a16:creationId xmlns:a16="http://schemas.microsoft.com/office/drawing/2014/main" id="{0380BE45-1050-029A-2C80-80BC72E5D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6412" y="4491852"/>
            <a:ext cx="588936" cy="588936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42BB8734-5B99-E6C1-85E1-8581C63F25C5}"/>
              </a:ext>
            </a:extLst>
          </p:cNvPr>
          <p:cNvGrpSpPr/>
          <p:nvPr/>
        </p:nvGrpSpPr>
        <p:grpSpPr>
          <a:xfrm>
            <a:off x="8036382" y="377894"/>
            <a:ext cx="1152917" cy="1790590"/>
            <a:chOff x="8036382" y="377894"/>
            <a:chExt cx="1152917" cy="1790590"/>
          </a:xfrm>
        </p:grpSpPr>
        <p:sp>
          <p:nvSpPr>
            <p:cNvPr id="141" name="CuadroTexto 140">
              <a:extLst>
                <a:ext uri="{FF2B5EF4-FFF2-40B4-BE49-F238E27FC236}">
                  <a16:creationId xmlns:a16="http://schemas.microsoft.com/office/drawing/2014/main" id="{2E203EBD-93BD-2123-DBD9-B7F1E0A26ACF}"/>
                </a:ext>
              </a:extLst>
            </p:cNvPr>
            <p:cNvSpPr txBox="1"/>
            <p:nvPr/>
          </p:nvSpPr>
          <p:spPr>
            <a:xfrm>
              <a:off x="8180761" y="1860707"/>
              <a:ext cx="1008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" panose="020B0503050000020004" pitchFamily="34" charset="0"/>
                </a:rPr>
                <a:t>42%</a:t>
              </a:r>
            </a:p>
          </p:txBody>
        </p:sp>
        <p:pic>
          <p:nvPicPr>
            <p:cNvPr id="24" name="Imagen 23" descr="Forma, Logotipo, Cuadrado&#10;&#10;Descripción generada automáticamente">
              <a:extLst>
                <a:ext uri="{FF2B5EF4-FFF2-40B4-BE49-F238E27FC236}">
                  <a16:creationId xmlns:a16="http://schemas.microsoft.com/office/drawing/2014/main" id="{B699FCAE-3FAD-BAE8-7EC8-E0535C1D7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82973" y="377894"/>
              <a:ext cx="671312" cy="419570"/>
            </a:xfrm>
            <a:prstGeom prst="rect">
              <a:avLst/>
            </a:prstGeom>
          </p:spPr>
        </p:pic>
        <p:grpSp>
          <p:nvGrpSpPr>
            <p:cNvPr id="15" name="Google Shape;2609;p31">
              <a:extLst>
                <a:ext uri="{FF2B5EF4-FFF2-40B4-BE49-F238E27FC236}">
                  <a16:creationId xmlns:a16="http://schemas.microsoft.com/office/drawing/2014/main" id="{6F685629-0A47-676E-0ACA-7CC3EE27EE9F}"/>
                </a:ext>
              </a:extLst>
            </p:cNvPr>
            <p:cNvGrpSpPr/>
            <p:nvPr/>
          </p:nvGrpSpPr>
          <p:grpSpPr>
            <a:xfrm>
              <a:off x="8036382" y="1228862"/>
              <a:ext cx="761042" cy="620579"/>
              <a:chOff x="608169" y="1325800"/>
              <a:chExt cx="1041546" cy="1066510"/>
            </a:xfrm>
          </p:grpSpPr>
          <p:sp>
            <p:nvSpPr>
              <p:cNvPr id="16" name="Google Shape;2610;p31">
                <a:extLst>
                  <a:ext uri="{FF2B5EF4-FFF2-40B4-BE49-F238E27FC236}">
                    <a16:creationId xmlns:a16="http://schemas.microsoft.com/office/drawing/2014/main" id="{241883EF-5671-232E-7FB2-08605E1145F3}"/>
                  </a:ext>
                </a:extLst>
              </p:cNvPr>
              <p:cNvSpPr/>
              <p:nvPr/>
            </p:nvSpPr>
            <p:spPr>
              <a:xfrm>
                <a:off x="619015" y="2028363"/>
                <a:ext cx="928105" cy="363947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899" extrusionOk="0">
                    <a:moveTo>
                      <a:pt x="12054" y="922"/>
                    </a:moveTo>
                    <a:cubicBezTo>
                      <a:pt x="12158" y="1401"/>
                      <a:pt x="12069" y="1909"/>
                      <a:pt x="11844" y="2344"/>
                    </a:cubicBezTo>
                    <a:cubicBezTo>
                      <a:pt x="11509" y="2909"/>
                      <a:pt x="11007" y="3369"/>
                      <a:pt x="10421" y="3704"/>
                    </a:cubicBezTo>
                    <a:cubicBezTo>
                      <a:pt x="9270" y="4374"/>
                      <a:pt x="7910" y="4687"/>
                      <a:pt x="6550" y="4750"/>
                    </a:cubicBezTo>
                    <a:cubicBezTo>
                      <a:pt x="6215" y="4771"/>
                      <a:pt x="5880" y="4771"/>
                      <a:pt x="5546" y="4771"/>
                    </a:cubicBezTo>
                    <a:lnTo>
                      <a:pt x="5022" y="4729"/>
                    </a:lnTo>
                    <a:cubicBezTo>
                      <a:pt x="4855" y="4708"/>
                      <a:pt x="4688" y="4666"/>
                      <a:pt x="4520" y="4646"/>
                    </a:cubicBezTo>
                    <a:cubicBezTo>
                      <a:pt x="3851" y="4541"/>
                      <a:pt x="3202" y="4353"/>
                      <a:pt x="2574" y="4081"/>
                    </a:cubicBezTo>
                    <a:cubicBezTo>
                      <a:pt x="1947" y="3809"/>
                      <a:pt x="1382" y="3432"/>
                      <a:pt x="921" y="2951"/>
                    </a:cubicBezTo>
                    <a:cubicBezTo>
                      <a:pt x="579" y="2576"/>
                      <a:pt x="313" y="2099"/>
                      <a:pt x="252" y="1600"/>
                    </a:cubicBezTo>
                    <a:lnTo>
                      <a:pt x="252" y="1600"/>
                    </a:lnTo>
                    <a:cubicBezTo>
                      <a:pt x="501" y="1949"/>
                      <a:pt x="826" y="2242"/>
                      <a:pt x="1152" y="2490"/>
                    </a:cubicBezTo>
                    <a:cubicBezTo>
                      <a:pt x="1633" y="2825"/>
                      <a:pt x="2135" y="3055"/>
                      <a:pt x="2679" y="3244"/>
                    </a:cubicBezTo>
                    <a:cubicBezTo>
                      <a:pt x="3202" y="3432"/>
                      <a:pt x="3767" y="3537"/>
                      <a:pt x="4311" y="3620"/>
                    </a:cubicBezTo>
                    <a:cubicBezTo>
                      <a:pt x="4855" y="3704"/>
                      <a:pt x="5420" y="3746"/>
                      <a:pt x="5985" y="3746"/>
                    </a:cubicBezTo>
                    <a:cubicBezTo>
                      <a:pt x="6592" y="3746"/>
                      <a:pt x="7219" y="3683"/>
                      <a:pt x="7826" y="3599"/>
                    </a:cubicBezTo>
                    <a:cubicBezTo>
                      <a:pt x="8454" y="3495"/>
                      <a:pt x="9040" y="3348"/>
                      <a:pt x="9626" y="3118"/>
                    </a:cubicBezTo>
                    <a:cubicBezTo>
                      <a:pt x="10212" y="2888"/>
                      <a:pt x="10776" y="2574"/>
                      <a:pt x="11237" y="2135"/>
                    </a:cubicBezTo>
                    <a:cubicBezTo>
                      <a:pt x="11604" y="1816"/>
                      <a:pt x="11898" y="1399"/>
                      <a:pt x="12054" y="922"/>
                    </a:cubicBezTo>
                    <a:close/>
                    <a:moveTo>
                      <a:pt x="11948" y="1"/>
                    </a:moveTo>
                    <a:lnTo>
                      <a:pt x="11906" y="440"/>
                    </a:lnTo>
                    <a:cubicBezTo>
                      <a:pt x="11823" y="1005"/>
                      <a:pt x="11509" y="1549"/>
                      <a:pt x="11090" y="1967"/>
                    </a:cubicBezTo>
                    <a:cubicBezTo>
                      <a:pt x="10651" y="2365"/>
                      <a:pt x="10128" y="2700"/>
                      <a:pt x="9563" y="2951"/>
                    </a:cubicBezTo>
                    <a:cubicBezTo>
                      <a:pt x="9019" y="3223"/>
                      <a:pt x="8433" y="3390"/>
                      <a:pt x="7826" y="3516"/>
                    </a:cubicBezTo>
                    <a:cubicBezTo>
                      <a:pt x="7219" y="3641"/>
                      <a:pt x="6592" y="3704"/>
                      <a:pt x="5985" y="3704"/>
                    </a:cubicBezTo>
                    <a:cubicBezTo>
                      <a:pt x="5420" y="3704"/>
                      <a:pt x="4876" y="3662"/>
                      <a:pt x="4332" y="3558"/>
                    </a:cubicBezTo>
                    <a:cubicBezTo>
                      <a:pt x="3788" y="3453"/>
                      <a:pt x="3244" y="3306"/>
                      <a:pt x="2742" y="3097"/>
                    </a:cubicBezTo>
                    <a:cubicBezTo>
                      <a:pt x="2219" y="2909"/>
                      <a:pt x="1737" y="2637"/>
                      <a:pt x="1298" y="2323"/>
                    </a:cubicBezTo>
                    <a:cubicBezTo>
                      <a:pt x="859" y="1988"/>
                      <a:pt x="482" y="1591"/>
                      <a:pt x="231" y="1109"/>
                    </a:cubicBezTo>
                    <a:lnTo>
                      <a:pt x="64" y="775"/>
                    </a:lnTo>
                    <a:lnTo>
                      <a:pt x="22" y="1151"/>
                    </a:lnTo>
                    <a:cubicBezTo>
                      <a:pt x="1" y="1340"/>
                      <a:pt x="22" y="1507"/>
                      <a:pt x="43" y="1695"/>
                    </a:cubicBezTo>
                    <a:cubicBezTo>
                      <a:pt x="43" y="1779"/>
                      <a:pt x="84" y="1863"/>
                      <a:pt x="105" y="1946"/>
                    </a:cubicBezTo>
                    <a:cubicBezTo>
                      <a:pt x="126" y="2051"/>
                      <a:pt x="147" y="2135"/>
                      <a:pt x="189" y="2197"/>
                    </a:cubicBezTo>
                    <a:lnTo>
                      <a:pt x="315" y="2449"/>
                    </a:lnTo>
                    <a:lnTo>
                      <a:pt x="461" y="2679"/>
                    </a:lnTo>
                    <a:cubicBezTo>
                      <a:pt x="545" y="2825"/>
                      <a:pt x="670" y="2951"/>
                      <a:pt x="796" y="3076"/>
                    </a:cubicBezTo>
                    <a:cubicBezTo>
                      <a:pt x="1277" y="3578"/>
                      <a:pt x="1905" y="3913"/>
                      <a:pt x="2533" y="4185"/>
                    </a:cubicBezTo>
                    <a:cubicBezTo>
                      <a:pt x="3751" y="4685"/>
                      <a:pt x="5066" y="4898"/>
                      <a:pt x="6366" y="4898"/>
                    </a:cubicBezTo>
                    <a:cubicBezTo>
                      <a:pt x="6427" y="4898"/>
                      <a:pt x="6489" y="4898"/>
                      <a:pt x="6550" y="4897"/>
                    </a:cubicBezTo>
                    <a:cubicBezTo>
                      <a:pt x="7931" y="4876"/>
                      <a:pt x="9333" y="4604"/>
                      <a:pt x="10546" y="3913"/>
                    </a:cubicBezTo>
                    <a:cubicBezTo>
                      <a:pt x="11153" y="3558"/>
                      <a:pt x="11718" y="3097"/>
                      <a:pt x="12074" y="2490"/>
                    </a:cubicBezTo>
                    <a:cubicBezTo>
                      <a:pt x="12429" y="1863"/>
                      <a:pt x="12492" y="1047"/>
                      <a:pt x="12157" y="398"/>
                    </a:cubicBezTo>
                    <a:lnTo>
                      <a:pt x="1194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611;p31">
                <a:extLst>
                  <a:ext uri="{FF2B5EF4-FFF2-40B4-BE49-F238E27FC236}">
                    <a16:creationId xmlns:a16="http://schemas.microsoft.com/office/drawing/2014/main" id="{8CEE53EC-09A3-73BD-A02E-AB2BD45CC19D}"/>
                  </a:ext>
                </a:extLst>
              </p:cNvPr>
              <p:cNvSpPr/>
              <p:nvPr/>
            </p:nvSpPr>
            <p:spPr>
              <a:xfrm>
                <a:off x="608169" y="1549637"/>
                <a:ext cx="901658" cy="680942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9166" extrusionOk="0">
                    <a:moveTo>
                      <a:pt x="1244" y="332"/>
                    </a:moveTo>
                    <a:cubicBezTo>
                      <a:pt x="1165" y="493"/>
                      <a:pt x="1105" y="661"/>
                      <a:pt x="1067" y="837"/>
                    </a:cubicBezTo>
                    <a:cubicBezTo>
                      <a:pt x="1005" y="1151"/>
                      <a:pt x="1026" y="1465"/>
                      <a:pt x="1088" y="1758"/>
                    </a:cubicBezTo>
                    <a:cubicBezTo>
                      <a:pt x="1235" y="2343"/>
                      <a:pt x="1611" y="2867"/>
                      <a:pt x="2051" y="3243"/>
                    </a:cubicBezTo>
                    <a:cubicBezTo>
                      <a:pt x="2971" y="4038"/>
                      <a:pt x="4122" y="4436"/>
                      <a:pt x="5294" y="4666"/>
                    </a:cubicBezTo>
                    <a:cubicBezTo>
                      <a:pt x="5915" y="4779"/>
                      <a:pt x="6554" y="4837"/>
                      <a:pt x="7191" y="4837"/>
                    </a:cubicBezTo>
                    <a:cubicBezTo>
                      <a:pt x="7736" y="4837"/>
                      <a:pt x="8279" y="4795"/>
                      <a:pt x="8809" y="4708"/>
                    </a:cubicBezTo>
                    <a:cubicBezTo>
                      <a:pt x="9674" y="4584"/>
                      <a:pt x="10539" y="4335"/>
                      <a:pt x="11319" y="3928"/>
                    </a:cubicBezTo>
                    <a:lnTo>
                      <a:pt x="11319" y="3928"/>
                    </a:lnTo>
                    <a:cubicBezTo>
                      <a:pt x="10821" y="4377"/>
                      <a:pt x="10197" y="4707"/>
                      <a:pt x="9562" y="4938"/>
                    </a:cubicBezTo>
                    <a:cubicBezTo>
                      <a:pt x="8621" y="5294"/>
                      <a:pt x="7637" y="5461"/>
                      <a:pt x="6633" y="5503"/>
                    </a:cubicBezTo>
                    <a:cubicBezTo>
                      <a:pt x="6491" y="5509"/>
                      <a:pt x="6349" y="5512"/>
                      <a:pt x="6207" y="5512"/>
                    </a:cubicBezTo>
                    <a:cubicBezTo>
                      <a:pt x="5346" y="5512"/>
                      <a:pt x="4488" y="5402"/>
                      <a:pt x="3662" y="5168"/>
                    </a:cubicBezTo>
                    <a:cubicBezTo>
                      <a:pt x="2699" y="4917"/>
                      <a:pt x="1758" y="4478"/>
                      <a:pt x="1047" y="3766"/>
                    </a:cubicBezTo>
                    <a:lnTo>
                      <a:pt x="1005" y="3724"/>
                    </a:lnTo>
                    <a:lnTo>
                      <a:pt x="988" y="3750"/>
                    </a:lnTo>
                    <a:lnTo>
                      <a:pt x="984" y="3745"/>
                    </a:lnTo>
                    <a:cubicBezTo>
                      <a:pt x="754" y="3473"/>
                      <a:pt x="544" y="3180"/>
                      <a:pt x="419" y="2846"/>
                    </a:cubicBezTo>
                    <a:cubicBezTo>
                      <a:pt x="314" y="2511"/>
                      <a:pt x="272" y="2155"/>
                      <a:pt x="335" y="1799"/>
                    </a:cubicBezTo>
                    <a:cubicBezTo>
                      <a:pt x="398" y="1465"/>
                      <a:pt x="565" y="1130"/>
                      <a:pt x="775" y="858"/>
                    </a:cubicBezTo>
                    <a:cubicBezTo>
                      <a:pt x="913" y="665"/>
                      <a:pt x="1069" y="489"/>
                      <a:pt x="1244" y="332"/>
                    </a:cubicBezTo>
                    <a:close/>
                    <a:moveTo>
                      <a:pt x="965" y="3783"/>
                    </a:moveTo>
                    <a:lnTo>
                      <a:pt x="963" y="3787"/>
                    </a:lnTo>
                    <a:cubicBezTo>
                      <a:pt x="816" y="4038"/>
                      <a:pt x="691" y="4310"/>
                      <a:pt x="628" y="4603"/>
                    </a:cubicBezTo>
                    <a:cubicBezTo>
                      <a:pt x="607" y="4750"/>
                      <a:pt x="586" y="4896"/>
                      <a:pt x="607" y="5064"/>
                    </a:cubicBezTo>
                    <a:cubicBezTo>
                      <a:pt x="628" y="5210"/>
                      <a:pt x="628" y="5356"/>
                      <a:pt x="670" y="5503"/>
                    </a:cubicBezTo>
                    <a:cubicBezTo>
                      <a:pt x="816" y="6089"/>
                      <a:pt x="1214" y="6570"/>
                      <a:pt x="1653" y="6947"/>
                    </a:cubicBezTo>
                    <a:cubicBezTo>
                      <a:pt x="2574" y="7721"/>
                      <a:pt x="3725" y="8118"/>
                      <a:pt x="4876" y="8349"/>
                    </a:cubicBezTo>
                    <a:cubicBezTo>
                      <a:pt x="5526" y="8467"/>
                      <a:pt x="6190" y="8532"/>
                      <a:pt x="6859" y="8532"/>
                    </a:cubicBezTo>
                    <a:cubicBezTo>
                      <a:pt x="7374" y="8532"/>
                      <a:pt x="7893" y="8493"/>
                      <a:pt x="8412" y="8411"/>
                    </a:cubicBezTo>
                    <a:cubicBezTo>
                      <a:pt x="9177" y="8286"/>
                      <a:pt x="9952" y="8077"/>
                      <a:pt x="10669" y="7736"/>
                    </a:cubicBezTo>
                    <a:lnTo>
                      <a:pt x="10669" y="7736"/>
                    </a:lnTo>
                    <a:cubicBezTo>
                      <a:pt x="10534" y="7828"/>
                      <a:pt x="10394" y="7913"/>
                      <a:pt x="10253" y="7993"/>
                    </a:cubicBezTo>
                    <a:cubicBezTo>
                      <a:pt x="9751" y="8286"/>
                      <a:pt x="9228" y="8495"/>
                      <a:pt x="8684" y="8641"/>
                    </a:cubicBezTo>
                    <a:cubicBezTo>
                      <a:pt x="7779" y="8885"/>
                      <a:pt x="6830" y="9013"/>
                      <a:pt x="5887" y="9013"/>
                    </a:cubicBezTo>
                    <a:cubicBezTo>
                      <a:pt x="5696" y="9013"/>
                      <a:pt x="5505" y="9008"/>
                      <a:pt x="5315" y="8997"/>
                    </a:cubicBezTo>
                    <a:cubicBezTo>
                      <a:pt x="4185" y="8913"/>
                      <a:pt x="3055" y="8683"/>
                      <a:pt x="2030" y="8160"/>
                    </a:cubicBezTo>
                    <a:cubicBezTo>
                      <a:pt x="1528" y="7909"/>
                      <a:pt x="1047" y="7574"/>
                      <a:pt x="670" y="7156"/>
                    </a:cubicBezTo>
                    <a:cubicBezTo>
                      <a:pt x="293" y="6737"/>
                      <a:pt x="42" y="6193"/>
                      <a:pt x="21" y="5608"/>
                    </a:cubicBezTo>
                    <a:cubicBezTo>
                      <a:pt x="21" y="5252"/>
                      <a:pt x="126" y="4896"/>
                      <a:pt x="314" y="4603"/>
                    </a:cubicBezTo>
                    <a:cubicBezTo>
                      <a:pt x="478" y="4296"/>
                      <a:pt x="701" y="4030"/>
                      <a:pt x="965" y="3783"/>
                    </a:cubicBezTo>
                    <a:close/>
                    <a:moveTo>
                      <a:pt x="1423" y="0"/>
                    </a:moveTo>
                    <a:cubicBezTo>
                      <a:pt x="1151" y="209"/>
                      <a:pt x="879" y="481"/>
                      <a:pt x="670" y="774"/>
                    </a:cubicBezTo>
                    <a:cubicBezTo>
                      <a:pt x="461" y="1067"/>
                      <a:pt x="314" y="1423"/>
                      <a:pt x="251" y="1779"/>
                    </a:cubicBezTo>
                    <a:cubicBezTo>
                      <a:pt x="189" y="2134"/>
                      <a:pt x="230" y="2511"/>
                      <a:pt x="377" y="2846"/>
                    </a:cubicBezTo>
                    <a:cubicBezTo>
                      <a:pt x="499" y="3191"/>
                      <a:pt x="700" y="3478"/>
                      <a:pt x="923" y="3744"/>
                    </a:cubicBezTo>
                    <a:lnTo>
                      <a:pt x="923" y="3744"/>
                    </a:lnTo>
                    <a:cubicBezTo>
                      <a:pt x="678" y="3989"/>
                      <a:pt x="435" y="4256"/>
                      <a:pt x="272" y="4582"/>
                    </a:cubicBezTo>
                    <a:cubicBezTo>
                      <a:pt x="105" y="4896"/>
                      <a:pt x="0" y="5252"/>
                      <a:pt x="0" y="5608"/>
                    </a:cubicBezTo>
                    <a:cubicBezTo>
                      <a:pt x="0" y="6193"/>
                      <a:pt x="272" y="6758"/>
                      <a:pt x="649" y="7177"/>
                    </a:cubicBezTo>
                    <a:cubicBezTo>
                      <a:pt x="1026" y="7616"/>
                      <a:pt x="1507" y="7951"/>
                      <a:pt x="2009" y="8223"/>
                    </a:cubicBezTo>
                    <a:cubicBezTo>
                      <a:pt x="3034" y="8767"/>
                      <a:pt x="4185" y="9039"/>
                      <a:pt x="5315" y="9123"/>
                    </a:cubicBezTo>
                    <a:cubicBezTo>
                      <a:pt x="5630" y="9151"/>
                      <a:pt x="5946" y="9166"/>
                      <a:pt x="6263" y="9166"/>
                    </a:cubicBezTo>
                    <a:cubicBezTo>
                      <a:pt x="7102" y="9166"/>
                      <a:pt x="7941" y="9064"/>
                      <a:pt x="8746" y="8851"/>
                    </a:cubicBezTo>
                    <a:cubicBezTo>
                      <a:pt x="9311" y="8683"/>
                      <a:pt x="9855" y="8474"/>
                      <a:pt x="10378" y="8202"/>
                    </a:cubicBezTo>
                    <a:cubicBezTo>
                      <a:pt x="10881" y="7909"/>
                      <a:pt x="11362" y="7553"/>
                      <a:pt x="11718" y="7093"/>
                    </a:cubicBezTo>
                    <a:lnTo>
                      <a:pt x="11571" y="6926"/>
                    </a:lnTo>
                    <a:cubicBezTo>
                      <a:pt x="11559" y="6935"/>
                      <a:pt x="11547" y="6944"/>
                      <a:pt x="11536" y="6953"/>
                    </a:cubicBezTo>
                    <a:lnTo>
                      <a:pt x="11536" y="6953"/>
                    </a:lnTo>
                    <a:lnTo>
                      <a:pt x="11529" y="6947"/>
                    </a:lnTo>
                    <a:cubicBezTo>
                      <a:pt x="11522" y="6956"/>
                      <a:pt x="11516" y="6964"/>
                      <a:pt x="11509" y="6973"/>
                    </a:cubicBezTo>
                    <a:lnTo>
                      <a:pt x="11509" y="6973"/>
                    </a:lnTo>
                    <a:cubicBezTo>
                      <a:pt x="10600" y="7655"/>
                      <a:pt x="9495" y="8039"/>
                      <a:pt x="8391" y="8223"/>
                    </a:cubicBezTo>
                    <a:cubicBezTo>
                      <a:pt x="7800" y="8330"/>
                      <a:pt x="7199" y="8383"/>
                      <a:pt x="6597" y="8383"/>
                    </a:cubicBezTo>
                    <a:cubicBezTo>
                      <a:pt x="6027" y="8383"/>
                      <a:pt x="5457" y="8336"/>
                      <a:pt x="4896" y="8244"/>
                    </a:cubicBezTo>
                    <a:cubicBezTo>
                      <a:pt x="4332" y="8139"/>
                      <a:pt x="3767" y="7972"/>
                      <a:pt x="3223" y="7763"/>
                    </a:cubicBezTo>
                    <a:cubicBezTo>
                      <a:pt x="2679" y="7553"/>
                      <a:pt x="2155" y="7261"/>
                      <a:pt x="1716" y="6884"/>
                    </a:cubicBezTo>
                    <a:cubicBezTo>
                      <a:pt x="1277" y="6507"/>
                      <a:pt x="921" y="6026"/>
                      <a:pt x="775" y="5461"/>
                    </a:cubicBezTo>
                    <a:cubicBezTo>
                      <a:pt x="712" y="5336"/>
                      <a:pt x="712" y="5189"/>
                      <a:pt x="712" y="5043"/>
                    </a:cubicBezTo>
                    <a:cubicBezTo>
                      <a:pt x="691" y="4896"/>
                      <a:pt x="712" y="4771"/>
                      <a:pt x="733" y="4624"/>
                    </a:cubicBezTo>
                    <a:cubicBezTo>
                      <a:pt x="791" y="4352"/>
                      <a:pt x="885" y="4099"/>
                      <a:pt x="1032" y="3879"/>
                    </a:cubicBezTo>
                    <a:lnTo>
                      <a:pt x="1032" y="3879"/>
                    </a:lnTo>
                    <a:cubicBezTo>
                      <a:pt x="1739" y="4602"/>
                      <a:pt x="2679" y="5028"/>
                      <a:pt x="3620" y="5315"/>
                    </a:cubicBezTo>
                    <a:cubicBezTo>
                      <a:pt x="4533" y="5567"/>
                      <a:pt x="5483" y="5693"/>
                      <a:pt x="6434" y="5693"/>
                    </a:cubicBezTo>
                    <a:cubicBezTo>
                      <a:pt x="6508" y="5693"/>
                      <a:pt x="6581" y="5693"/>
                      <a:pt x="6654" y="5691"/>
                    </a:cubicBezTo>
                    <a:cubicBezTo>
                      <a:pt x="7658" y="5670"/>
                      <a:pt x="8684" y="5503"/>
                      <a:pt x="9646" y="5168"/>
                    </a:cubicBezTo>
                    <a:cubicBezTo>
                      <a:pt x="10127" y="4980"/>
                      <a:pt x="10609" y="4771"/>
                      <a:pt x="11027" y="4478"/>
                    </a:cubicBezTo>
                    <a:cubicBezTo>
                      <a:pt x="11429" y="4197"/>
                      <a:pt x="11811" y="3858"/>
                      <a:pt x="12100" y="3443"/>
                    </a:cubicBezTo>
                    <a:lnTo>
                      <a:pt x="12100" y="3443"/>
                    </a:lnTo>
                    <a:cubicBezTo>
                      <a:pt x="12105" y="3439"/>
                      <a:pt x="12110" y="3435"/>
                      <a:pt x="12115" y="3432"/>
                    </a:cubicBezTo>
                    <a:lnTo>
                      <a:pt x="12111" y="3427"/>
                    </a:lnTo>
                    <a:lnTo>
                      <a:pt x="12111" y="3427"/>
                    </a:lnTo>
                    <a:cubicBezTo>
                      <a:pt x="12119" y="3415"/>
                      <a:pt x="12128" y="3402"/>
                      <a:pt x="12136" y="3390"/>
                    </a:cubicBezTo>
                    <a:lnTo>
                      <a:pt x="11948" y="3201"/>
                    </a:lnTo>
                    <a:cubicBezTo>
                      <a:pt x="11027" y="3892"/>
                      <a:pt x="9897" y="4248"/>
                      <a:pt x="8767" y="4436"/>
                    </a:cubicBezTo>
                    <a:cubicBezTo>
                      <a:pt x="8247" y="4523"/>
                      <a:pt x="7718" y="4565"/>
                      <a:pt x="7188" y="4565"/>
                    </a:cubicBezTo>
                    <a:cubicBezTo>
                      <a:pt x="6567" y="4565"/>
                      <a:pt x="5945" y="4507"/>
                      <a:pt x="5336" y="4394"/>
                    </a:cubicBezTo>
                    <a:cubicBezTo>
                      <a:pt x="4771" y="4289"/>
                      <a:pt x="4227" y="4143"/>
                      <a:pt x="3683" y="3934"/>
                    </a:cubicBezTo>
                    <a:cubicBezTo>
                      <a:pt x="3160" y="3704"/>
                      <a:pt x="2637" y="3432"/>
                      <a:pt x="2218" y="3076"/>
                    </a:cubicBezTo>
                    <a:cubicBezTo>
                      <a:pt x="1779" y="2699"/>
                      <a:pt x="1423" y="2239"/>
                      <a:pt x="1277" y="1695"/>
                    </a:cubicBezTo>
                    <a:cubicBezTo>
                      <a:pt x="1193" y="1423"/>
                      <a:pt x="1172" y="1151"/>
                      <a:pt x="1235" y="879"/>
                    </a:cubicBezTo>
                    <a:cubicBezTo>
                      <a:pt x="1275" y="600"/>
                      <a:pt x="1372" y="359"/>
                      <a:pt x="1507" y="119"/>
                    </a:cubicBezTo>
                    <a:lnTo>
                      <a:pt x="1507" y="119"/>
                    </a:lnTo>
                    <a:cubicBezTo>
                      <a:pt x="1514" y="114"/>
                      <a:pt x="1521" y="110"/>
                      <a:pt x="1528" y="105"/>
                    </a:cubicBezTo>
                    <a:lnTo>
                      <a:pt x="1519" y="98"/>
                    </a:lnTo>
                    <a:lnTo>
                      <a:pt x="1519" y="98"/>
                    </a:lnTo>
                    <a:cubicBezTo>
                      <a:pt x="1522" y="93"/>
                      <a:pt x="1525" y="88"/>
                      <a:pt x="1528" y="84"/>
                    </a:cubicBezTo>
                    <a:lnTo>
                      <a:pt x="14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612;p31">
                <a:extLst>
                  <a:ext uri="{FF2B5EF4-FFF2-40B4-BE49-F238E27FC236}">
                    <a16:creationId xmlns:a16="http://schemas.microsoft.com/office/drawing/2014/main" id="{62A69BB0-A85E-0117-8123-C9A178514AF1}"/>
                  </a:ext>
                </a:extLst>
              </p:cNvPr>
              <p:cNvSpPr/>
              <p:nvPr/>
            </p:nvSpPr>
            <p:spPr>
              <a:xfrm>
                <a:off x="872419" y="1792120"/>
                <a:ext cx="722842" cy="332151"/>
              </a:xfrm>
              <a:custGeom>
                <a:avLst/>
                <a:gdLst/>
                <a:ahLst/>
                <a:cxnLst/>
                <a:rect l="l" t="t" r="r" b="b"/>
                <a:pathLst>
                  <a:path w="9730" h="4471" extrusionOk="0">
                    <a:moveTo>
                      <a:pt x="8663" y="21"/>
                    </a:moveTo>
                    <a:cubicBezTo>
                      <a:pt x="8746" y="105"/>
                      <a:pt x="8851" y="188"/>
                      <a:pt x="8935" y="293"/>
                    </a:cubicBezTo>
                    <a:cubicBezTo>
                      <a:pt x="9039" y="398"/>
                      <a:pt x="9123" y="502"/>
                      <a:pt x="9207" y="607"/>
                    </a:cubicBezTo>
                    <a:cubicBezTo>
                      <a:pt x="9374" y="837"/>
                      <a:pt x="9479" y="1067"/>
                      <a:pt x="9521" y="1339"/>
                    </a:cubicBezTo>
                    <a:cubicBezTo>
                      <a:pt x="9542" y="1465"/>
                      <a:pt x="9562" y="1590"/>
                      <a:pt x="9542" y="1737"/>
                    </a:cubicBezTo>
                    <a:cubicBezTo>
                      <a:pt x="9521" y="1800"/>
                      <a:pt x="9521" y="1862"/>
                      <a:pt x="9521" y="1925"/>
                    </a:cubicBezTo>
                    <a:lnTo>
                      <a:pt x="9458" y="2113"/>
                    </a:lnTo>
                    <a:cubicBezTo>
                      <a:pt x="9353" y="2344"/>
                      <a:pt x="9228" y="2574"/>
                      <a:pt x="9039" y="2762"/>
                    </a:cubicBezTo>
                    <a:cubicBezTo>
                      <a:pt x="8663" y="3160"/>
                      <a:pt x="8181" y="3432"/>
                      <a:pt x="7700" y="3641"/>
                    </a:cubicBezTo>
                    <a:cubicBezTo>
                      <a:pt x="7198" y="3850"/>
                      <a:pt x="6675" y="3997"/>
                      <a:pt x="6131" y="4080"/>
                    </a:cubicBezTo>
                    <a:cubicBezTo>
                      <a:pt x="5612" y="4162"/>
                      <a:pt x="5082" y="4208"/>
                      <a:pt x="4552" y="4208"/>
                    </a:cubicBezTo>
                    <a:cubicBezTo>
                      <a:pt x="3994" y="4208"/>
                      <a:pt x="3435" y="4156"/>
                      <a:pt x="2888" y="4038"/>
                    </a:cubicBezTo>
                    <a:cubicBezTo>
                      <a:pt x="2344" y="3934"/>
                      <a:pt x="1842" y="3766"/>
                      <a:pt x="1339" y="3536"/>
                    </a:cubicBezTo>
                    <a:cubicBezTo>
                      <a:pt x="951" y="3334"/>
                      <a:pt x="577" y="3090"/>
                      <a:pt x="282" y="2773"/>
                    </a:cubicBezTo>
                    <a:lnTo>
                      <a:pt x="282" y="2773"/>
                    </a:lnTo>
                    <a:cubicBezTo>
                      <a:pt x="601" y="2961"/>
                      <a:pt x="939" y="3114"/>
                      <a:pt x="1277" y="3243"/>
                    </a:cubicBezTo>
                    <a:cubicBezTo>
                      <a:pt x="1716" y="3390"/>
                      <a:pt x="2176" y="3515"/>
                      <a:pt x="2658" y="3599"/>
                    </a:cubicBezTo>
                    <a:cubicBezTo>
                      <a:pt x="3133" y="3685"/>
                      <a:pt x="3620" y="3727"/>
                      <a:pt x="4110" y="3727"/>
                    </a:cubicBezTo>
                    <a:cubicBezTo>
                      <a:pt x="4567" y="3727"/>
                      <a:pt x="5027" y="3691"/>
                      <a:pt x="5482" y="3620"/>
                    </a:cubicBezTo>
                    <a:cubicBezTo>
                      <a:pt x="5964" y="3557"/>
                      <a:pt x="6424" y="3432"/>
                      <a:pt x="6863" y="3264"/>
                    </a:cubicBezTo>
                    <a:cubicBezTo>
                      <a:pt x="7324" y="3076"/>
                      <a:pt x="7742" y="2846"/>
                      <a:pt x="8119" y="2553"/>
                    </a:cubicBezTo>
                    <a:cubicBezTo>
                      <a:pt x="8495" y="2239"/>
                      <a:pt x="8830" y="1841"/>
                      <a:pt x="8935" y="1381"/>
                    </a:cubicBezTo>
                    <a:cubicBezTo>
                      <a:pt x="8956" y="1318"/>
                      <a:pt x="8977" y="1256"/>
                      <a:pt x="8977" y="1193"/>
                    </a:cubicBezTo>
                    <a:lnTo>
                      <a:pt x="8998" y="1004"/>
                    </a:lnTo>
                    <a:cubicBezTo>
                      <a:pt x="8998" y="900"/>
                      <a:pt x="8977" y="774"/>
                      <a:pt x="8956" y="649"/>
                    </a:cubicBezTo>
                    <a:cubicBezTo>
                      <a:pt x="8914" y="419"/>
                      <a:pt x="8809" y="168"/>
                      <a:pt x="8663" y="21"/>
                    </a:cubicBezTo>
                    <a:close/>
                    <a:moveTo>
                      <a:pt x="8642" y="0"/>
                    </a:moveTo>
                    <a:lnTo>
                      <a:pt x="8642" y="0"/>
                    </a:lnTo>
                    <a:cubicBezTo>
                      <a:pt x="8663" y="63"/>
                      <a:pt x="8705" y="126"/>
                      <a:pt x="8726" y="168"/>
                    </a:cubicBezTo>
                    <a:cubicBezTo>
                      <a:pt x="8746" y="230"/>
                      <a:pt x="8767" y="272"/>
                      <a:pt x="8788" y="335"/>
                    </a:cubicBezTo>
                    <a:cubicBezTo>
                      <a:pt x="8830" y="440"/>
                      <a:pt x="8872" y="544"/>
                      <a:pt x="8872" y="670"/>
                    </a:cubicBezTo>
                    <a:cubicBezTo>
                      <a:pt x="8893" y="774"/>
                      <a:pt x="8914" y="879"/>
                      <a:pt x="8893" y="1004"/>
                    </a:cubicBezTo>
                    <a:cubicBezTo>
                      <a:pt x="8872" y="1109"/>
                      <a:pt x="8851" y="1235"/>
                      <a:pt x="8809" y="1339"/>
                    </a:cubicBezTo>
                    <a:cubicBezTo>
                      <a:pt x="8684" y="1758"/>
                      <a:pt x="8370" y="2113"/>
                      <a:pt x="8014" y="2385"/>
                    </a:cubicBezTo>
                    <a:cubicBezTo>
                      <a:pt x="7282" y="2950"/>
                      <a:pt x="6361" y="3222"/>
                      <a:pt x="5461" y="3411"/>
                    </a:cubicBezTo>
                    <a:cubicBezTo>
                      <a:pt x="4883" y="3503"/>
                      <a:pt x="4296" y="3562"/>
                      <a:pt x="3712" y="3562"/>
                    </a:cubicBezTo>
                    <a:cubicBezTo>
                      <a:pt x="3366" y="3562"/>
                      <a:pt x="3021" y="3541"/>
                      <a:pt x="2679" y="3494"/>
                    </a:cubicBezTo>
                    <a:cubicBezTo>
                      <a:pt x="1758" y="3348"/>
                      <a:pt x="837" y="3076"/>
                      <a:pt x="84" y="2511"/>
                    </a:cubicBezTo>
                    <a:lnTo>
                      <a:pt x="0" y="2574"/>
                    </a:lnTo>
                    <a:cubicBezTo>
                      <a:pt x="3" y="2578"/>
                      <a:pt x="6" y="2583"/>
                      <a:pt x="10" y="2588"/>
                    </a:cubicBezTo>
                    <a:lnTo>
                      <a:pt x="10" y="2588"/>
                    </a:lnTo>
                    <a:lnTo>
                      <a:pt x="0" y="2595"/>
                    </a:lnTo>
                    <a:cubicBezTo>
                      <a:pt x="9" y="2600"/>
                      <a:pt x="17" y="2606"/>
                      <a:pt x="26" y="2612"/>
                    </a:cubicBezTo>
                    <a:lnTo>
                      <a:pt x="26" y="2612"/>
                    </a:lnTo>
                    <a:cubicBezTo>
                      <a:pt x="339" y="3074"/>
                      <a:pt x="788" y="3418"/>
                      <a:pt x="1277" y="3683"/>
                    </a:cubicBezTo>
                    <a:cubicBezTo>
                      <a:pt x="1758" y="3955"/>
                      <a:pt x="2302" y="4143"/>
                      <a:pt x="2846" y="4269"/>
                    </a:cubicBezTo>
                    <a:cubicBezTo>
                      <a:pt x="3471" y="4401"/>
                      <a:pt x="4117" y="4471"/>
                      <a:pt x="4763" y="4471"/>
                    </a:cubicBezTo>
                    <a:cubicBezTo>
                      <a:pt x="5242" y="4471"/>
                      <a:pt x="5722" y="4432"/>
                      <a:pt x="6194" y="4352"/>
                    </a:cubicBezTo>
                    <a:cubicBezTo>
                      <a:pt x="6738" y="4269"/>
                      <a:pt x="7282" y="4101"/>
                      <a:pt x="7805" y="3871"/>
                    </a:cubicBezTo>
                    <a:cubicBezTo>
                      <a:pt x="8328" y="3641"/>
                      <a:pt x="8809" y="3348"/>
                      <a:pt x="9207" y="2908"/>
                    </a:cubicBezTo>
                    <a:cubicBezTo>
                      <a:pt x="9395" y="2699"/>
                      <a:pt x="9542" y="2448"/>
                      <a:pt x="9625" y="2176"/>
                    </a:cubicBezTo>
                    <a:lnTo>
                      <a:pt x="9688" y="1946"/>
                    </a:lnTo>
                    <a:cubicBezTo>
                      <a:pt x="9709" y="1883"/>
                      <a:pt x="9709" y="1820"/>
                      <a:pt x="9709" y="1737"/>
                    </a:cubicBezTo>
                    <a:cubicBezTo>
                      <a:pt x="9730" y="1590"/>
                      <a:pt x="9709" y="1444"/>
                      <a:pt x="9667" y="1318"/>
                    </a:cubicBezTo>
                    <a:cubicBezTo>
                      <a:pt x="9604" y="1025"/>
                      <a:pt x="9458" y="774"/>
                      <a:pt x="9290" y="565"/>
                    </a:cubicBezTo>
                    <a:cubicBezTo>
                      <a:pt x="9102" y="335"/>
                      <a:pt x="8914" y="147"/>
                      <a:pt x="86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613;p31">
                <a:extLst>
                  <a:ext uri="{FF2B5EF4-FFF2-40B4-BE49-F238E27FC236}">
                    <a16:creationId xmlns:a16="http://schemas.microsoft.com/office/drawing/2014/main" id="{D72A2316-11A4-6163-7F41-A7BDFF3F71EC}"/>
                  </a:ext>
                </a:extLst>
              </p:cNvPr>
              <p:cNvSpPr/>
              <p:nvPr/>
            </p:nvSpPr>
            <p:spPr>
              <a:xfrm>
                <a:off x="1214375" y="1588490"/>
                <a:ext cx="66935" cy="74513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003" extrusionOk="0">
                    <a:moveTo>
                      <a:pt x="254" y="292"/>
                    </a:moveTo>
                    <a:cubicBezTo>
                      <a:pt x="346" y="307"/>
                      <a:pt x="445" y="321"/>
                      <a:pt x="545" y="335"/>
                    </a:cubicBezTo>
                    <a:cubicBezTo>
                      <a:pt x="607" y="356"/>
                      <a:pt x="670" y="356"/>
                      <a:pt x="754" y="377"/>
                    </a:cubicBezTo>
                    <a:cubicBezTo>
                      <a:pt x="817" y="398"/>
                      <a:pt x="879" y="460"/>
                      <a:pt x="879" y="523"/>
                    </a:cubicBezTo>
                    <a:cubicBezTo>
                      <a:pt x="879" y="607"/>
                      <a:pt x="817" y="649"/>
                      <a:pt x="754" y="691"/>
                    </a:cubicBezTo>
                    <a:cubicBezTo>
                      <a:pt x="670" y="712"/>
                      <a:pt x="607" y="712"/>
                      <a:pt x="545" y="732"/>
                    </a:cubicBezTo>
                    <a:cubicBezTo>
                      <a:pt x="435" y="751"/>
                      <a:pt x="309" y="817"/>
                      <a:pt x="182" y="861"/>
                    </a:cubicBezTo>
                    <a:lnTo>
                      <a:pt x="182" y="861"/>
                    </a:lnTo>
                    <a:cubicBezTo>
                      <a:pt x="175" y="755"/>
                      <a:pt x="192" y="647"/>
                      <a:pt x="210" y="523"/>
                    </a:cubicBezTo>
                    <a:cubicBezTo>
                      <a:pt x="235" y="448"/>
                      <a:pt x="245" y="372"/>
                      <a:pt x="254" y="292"/>
                    </a:cubicBezTo>
                    <a:close/>
                    <a:moveTo>
                      <a:pt x="1" y="0"/>
                    </a:moveTo>
                    <a:lnTo>
                      <a:pt x="21" y="147"/>
                    </a:lnTo>
                    <a:cubicBezTo>
                      <a:pt x="21" y="272"/>
                      <a:pt x="42" y="398"/>
                      <a:pt x="63" y="544"/>
                    </a:cubicBezTo>
                    <a:cubicBezTo>
                      <a:pt x="105" y="670"/>
                      <a:pt x="105" y="795"/>
                      <a:pt x="84" y="942"/>
                    </a:cubicBezTo>
                    <a:lnTo>
                      <a:pt x="84" y="984"/>
                    </a:lnTo>
                    <a:lnTo>
                      <a:pt x="147" y="984"/>
                    </a:lnTo>
                    <a:cubicBezTo>
                      <a:pt x="213" y="993"/>
                      <a:pt x="286" y="1002"/>
                      <a:pt x="361" y="1002"/>
                    </a:cubicBezTo>
                    <a:cubicBezTo>
                      <a:pt x="454" y="1002"/>
                      <a:pt x="547" y="988"/>
                      <a:pt x="628" y="942"/>
                    </a:cubicBezTo>
                    <a:cubicBezTo>
                      <a:pt x="775" y="858"/>
                      <a:pt x="900" y="691"/>
                      <a:pt x="900" y="523"/>
                    </a:cubicBezTo>
                    <a:cubicBezTo>
                      <a:pt x="900" y="356"/>
                      <a:pt x="754" y="209"/>
                      <a:pt x="628" y="126"/>
                    </a:cubicBezTo>
                    <a:cubicBezTo>
                      <a:pt x="482" y="42"/>
                      <a:pt x="314" y="21"/>
                      <a:pt x="1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614;p31">
                <a:extLst>
                  <a:ext uri="{FF2B5EF4-FFF2-40B4-BE49-F238E27FC236}">
                    <a16:creationId xmlns:a16="http://schemas.microsoft.com/office/drawing/2014/main" id="{2BF64D04-022B-2ED2-88C0-0BC92889F61F}"/>
                  </a:ext>
                </a:extLst>
              </p:cNvPr>
              <p:cNvSpPr/>
              <p:nvPr/>
            </p:nvSpPr>
            <p:spPr>
              <a:xfrm>
                <a:off x="1124187" y="1485896"/>
                <a:ext cx="62255" cy="69981"/>
              </a:xfrm>
              <a:custGeom>
                <a:avLst/>
                <a:gdLst/>
                <a:ahLst/>
                <a:cxnLst/>
                <a:rect l="l" t="t" r="r" b="b"/>
                <a:pathLst>
                  <a:path w="838" h="942" extrusionOk="0">
                    <a:moveTo>
                      <a:pt x="524" y="251"/>
                    </a:moveTo>
                    <a:cubicBezTo>
                      <a:pt x="555" y="251"/>
                      <a:pt x="584" y="254"/>
                      <a:pt x="610" y="257"/>
                    </a:cubicBezTo>
                    <a:lnTo>
                      <a:pt x="610" y="257"/>
                    </a:lnTo>
                    <a:cubicBezTo>
                      <a:pt x="624" y="334"/>
                      <a:pt x="657" y="418"/>
                      <a:pt x="671" y="502"/>
                    </a:cubicBezTo>
                    <a:cubicBezTo>
                      <a:pt x="684" y="568"/>
                      <a:pt x="680" y="641"/>
                      <a:pt x="666" y="718"/>
                    </a:cubicBezTo>
                    <a:lnTo>
                      <a:pt x="666" y="718"/>
                    </a:lnTo>
                    <a:cubicBezTo>
                      <a:pt x="618" y="698"/>
                      <a:pt x="566" y="684"/>
                      <a:pt x="524" y="670"/>
                    </a:cubicBezTo>
                    <a:cubicBezTo>
                      <a:pt x="440" y="628"/>
                      <a:pt x="378" y="586"/>
                      <a:pt x="336" y="565"/>
                    </a:cubicBezTo>
                    <a:cubicBezTo>
                      <a:pt x="294" y="523"/>
                      <a:pt x="273" y="523"/>
                      <a:pt x="231" y="481"/>
                    </a:cubicBezTo>
                    <a:cubicBezTo>
                      <a:pt x="189" y="419"/>
                      <a:pt x="252" y="335"/>
                      <a:pt x="315" y="293"/>
                    </a:cubicBezTo>
                    <a:cubicBezTo>
                      <a:pt x="378" y="251"/>
                      <a:pt x="461" y="251"/>
                      <a:pt x="524" y="251"/>
                    </a:cubicBezTo>
                    <a:close/>
                    <a:moveTo>
                      <a:pt x="838" y="0"/>
                    </a:moveTo>
                    <a:lnTo>
                      <a:pt x="691" y="21"/>
                    </a:lnTo>
                    <a:cubicBezTo>
                      <a:pt x="545" y="42"/>
                      <a:pt x="419" y="209"/>
                      <a:pt x="315" y="272"/>
                    </a:cubicBezTo>
                    <a:cubicBezTo>
                      <a:pt x="231" y="314"/>
                      <a:pt x="147" y="335"/>
                      <a:pt x="64" y="440"/>
                    </a:cubicBezTo>
                    <a:cubicBezTo>
                      <a:pt x="1" y="565"/>
                      <a:pt x="85" y="712"/>
                      <a:pt x="168" y="774"/>
                    </a:cubicBezTo>
                    <a:cubicBezTo>
                      <a:pt x="252" y="858"/>
                      <a:pt x="336" y="879"/>
                      <a:pt x="440" y="900"/>
                    </a:cubicBezTo>
                    <a:cubicBezTo>
                      <a:pt x="524" y="921"/>
                      <a:pt x="608" y="942"/>
                      <a:pt x="691" y="942"/>
                    </a:cubicBezTo>
                    <a:lnTo>
                      <a:pt x="838" y="921"/>
                    </a:lnTo>
                    <a:lnTo>
                      <a:pt x="817" y="858"/>
                    </a:lnTo>
                    <a:cubicBezTo>
                      <a:pt x="775" y="732"/>
                      <a:pt x="754" y="607"/>
                      <a:pt x="754" y="502"/>
                    </a:cubicBezTo>
                    <a:cubicBezTo>
                      <a:pt x="775" y="377"/>
                      <a:pt x="838" y="251"/>
                      <a:pt x="838" y="147"/>
                    </a:cubicBezTo>
                    <a:lnTo>
                      <a:pt x="8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615;p31">
                <a:extLst>
                  <a:ext uri="{FF2B5EF4-FFF2-40B4-BE49-F238E27FC236}">
                    <a16:creationId xmlns:a16="http://schemas.microsoft.com/office/drawing/2014/main" id="{08F0DD42-F395-F29F-2F96-AEFF7C59536B}"/>
                  </a:ext>
                </a:extLst>
              </p:cNvPr>
              <p:cNvSpPr/>
              <p:nvPr/>
            </p:nvSpPr>
            <p:spPr>
              <a:xfrm>
                <a:off x="730970" y="1325800"/>
                <a:ext cx="918744" cy="522407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7032" extrusionOk="0">
                    <a:moveTo>
                      <a:pt x="6173" y="21"/>
                    </a:moveTo>
                    <a:cubicBezTo>
                      <a:pt x="6821" y="42"/>
                      <a:pt x="7449" y="105"/>
                      <a:pt x="8077" y="230"/>
                    </a:cubicBezTo>
                    <a:cubicBezTo>
                      <a:pt x="8684" y="356"/>
                      <a:pt x="9290" y="565"/>
                      <a:pt x="9855" y="816"/>
                    </a:cubicBezTo>
                    <a:cubicBezTo>
                      <a:pt x="10420" y="1088"/>
                      <a:pt x="10964" y="1444"/>
                      <a:pt x="11383" y="1883"/>
                    </a:cubicBezTo>
                    <a:cubicBezTo>
                      <a:pt x="11801" y="2323"/>
                      <a:pt x="12094" y="2887"/>
                      <a:pt x="12115" y="3494"/>
                    </a:cubicBezTo>
                    <a:cubicBezTo>
                      <a:pt x="12094" y="4080"/>
                      <a:pt x="11801" y="4645"/>
                      <a:pt x="11383" y="5084"/>
                    </a:cubicBezTo>
                    <a:cubicBezTo>
                      <a:pt x="10943" y="5524"/>
                      <a:pt x="10420" y="5859"/>
                      <a:pt x="9834" y="6110"/>
                    </a:cubicBezTo>
                    <a:cubicBezTo>
                      <a:pt x="8705" y="6633"/>
                      <a:pt x="7428" y="6842"/>
                      <a:pt x="6173" y="6884"/>
                    </a:cubicBezTo>
                    <a:cubicBezTo>
                      <a:pt x="4917" y="6884"/>
                      <a:pt x="3641" y="6717"/>
                      <a:pt x="2490" y="6172"/>
                    </a:cubicBezTo>
                    <a:cubicBezTo>
                      <a:pt x="1904" y="5921"/>
                      <a:pt x="1360" y="5587"/>
                      <a:pt x="942" y="5126"/>
                    </a:cubicBezTo>
                    <a:cubicBezTo>
                      <a:pt x="502" y="4687"/>
                      <a:pt x="230" y="4080"/>
                      <a:pt x="230" y="3494"/>
                    </a:cubicBezTo>
                    <a:cubicBezTo>
                      <a:pt x="230" y="2887"/>
                      <a:pt x="544" y="2302"/>
                      <a:pt x="963" y="1862"/>
                    </a:cubicBezTo>
                    <a:cubicBezTo>
                      <a:pt x="1402" y="1423"/>
                      <a:pt x="1946" y="1088"/>
                      <a:pt x="2490" y="816"/>
                    </a:cubicBezTo>
                    <a:cubicBezTo>
                      <a:pt x="3076" y="565"/>
                      <a:pt x="3662" y="356"/>
                      <a:pt x="4290" y="230"/>
                    </a:cubicBezTo>
                    <a:cubicBezTo>
                      <a:pt x="4917" y="105"/>
                      <a:pt x="5545" y="42"/>
                      <a:pt x="6173" y="21"/>
                    </a:cubicBezTo>
                    <a:close/>
                    <a:moveTo>
                      <a:pt x="6173" y="0"/>
                    </a:moveTo>
                    <a:cubicBezTo>
                      <a:pt x="5545" y="0"/>
                      <a:pt x="4917" y="63"/>
                      <a:pt x="4290" y="167"/>
                    </a:cubicBezTo>
                    <a:cubicBezTo>
                      <a:pt x="3641" y="251"/>
                      <a:pt x="3034" y="439"/>
                      <a:pt x="2427" y="670"/>
                    </a:cubicBezTo>
                    <a:cubicBezTo>
                      <a:pt x="1842" y="921"/>
                      <a:pt x="1277" y="1255"/>
                      <a:pt x="816" y="1716"/>
                    </a:cubicBezTo>
                    <a:cubicBezTo>
                      <a:pt x="335" y="2176"/>
                      <a:pt x="21" y="2825"/>
                      <a:pt x="0" y="3494"/>
                    </a:cubicBezTo>
                    <a:cubicBezTo>
                      <a:pt x="21" y="4164"/>
                      <a:pt x="377" y="4792"/>
                      <a:pt x="837" y="5231"/>
                    </a:cubicBezTo>
                    <a:cubicBezTo>
                      <a:pt x="1298" y="5691"/>
                      <a:pt x="1863" y="6005"/>
                      <a:pt x="2448" y="6277"/>
                    </a:cubicBezTo>
                    <a:cubicBezTo>
                      <a:pt x="3620" y="6779"/>
                      <a:pt x="4896" y="6989"/>
                      <a:pt x="6173" y="7030"/>
                    </a:cubicBezTo>
                    <a:cubicBezTo>
                      <a:pt x="6236" y="7031"/>
                      <a:pt x="6299" y="7032"/>
                      <a:pt x="6362" y="7032"/>
                    </a:cubicBezTo>
                    <a:cubicBezTo>
                      <a:pt x="7577" y="7032"/>
                      <a:pt x="8805" y="6837"/>
                      <a:pt x="9939" y="6340"/>
                    </a:cubicBezTo>
                    <a:cubicBezTo>
                      <a:pt x="10525" y="6089"/>
                      <a:pt x="11090" y="5733"/>
                      <a:pt x="11571" y="5273"/>
                    </a:cubicBezTo>
                    <a:cubicBezTo>
                      <a:pt x="12031" y="4812"/>
                      <a:pt x="12366" y="4164"/>
                      <a:pt x="12366" y="3494"/>
                    </a:cubicBezTo>
                    <a:cubicBezTo>
                      <a:pt x="12366" y="2804"/>
                      <a:pt x="12031" y="2155"/>
                      <a:pt x="11550" y="1716"/>
                    </a:cubicBezTo>
                    <a:cubicBezTo>
                      <a:pt x="11090" y="1255"/>
                      <a:pt x="10525" y="921"/>
                      <a:pt x="9918" y="670"/>
                    </a:cubicBezTo>
                    <a:cubicBezTo>
                      <a:pt x="8725" y="188"/>
                      <a:pt x="7449" y="21"/>
                      <a:pt x="61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616;p31">
                <a:extLst>
                  <a:ext uri="{FF2B5EF4-FFF2-40B4-BE49-F238E27FC236}">
                    <a16:creationId xmlns:a16="http://schemas.microsoft.com/office/drawing/2014/main" id="{FB8915E1-54D0-1BA3-E40F-60D528210093}"/>
                  </a:ext>
                </a:extLst>
              </p:cNvPr>
              <p:cNvSpPr/>
              <p:nvPr/>
            </p:nvSpPr>
            <p:spPr>
              <a:xfrm>
                <a:off x="1029393" y="1439241"/>
                <a:ext cx="334305" cy="286091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3851" extrusionOk="0">
                    <a:moveTo>
                      <a:pt x="2511" y="252"/>
                    </a:moveTo>
                    <a:lnTo>
                      <a:pt x="2511" y="335"/>
                    </a:lnTo>
                    <a:lnTo>
                      <a:pt x="2511" y="440"/>
                    </a:lnTo>
                    <a:lnTo>
                      <a:pt x="2616" y="461"/>
                    </a:lnTo>
                    <a:cubicBezTo>
                      <a:pt x="2930" y="482"/>
                      <a:pt x="3223" y="524"/>
                      <a:pt x="3516" y="607"/>
                    </a:cubicBezTo>
                    <a:cubicBezTo>
                      <a:pt x="3717" y="669"/>
                      <a:pt x="3918" y="765"/>
                      <a:pt x="4043" y="913"/>
                    </a:cubicBezTo>
                    <a:lnTo>
                      <a:pt x="4043" y="913"/>
                    </a:lnTo>
                    <a:lnTo>
                      <a:pt x="3233" y="959"/>
                    </a:lnTo>
                    <a:lnTo>
                      <a:pt x="3233" y="959"/>
                    </a:lnTo>
                    <a:cubicBezTo>
                      <a:pt x="3171" y="873"/>
                      <a:pt x="3088" y="801"/>
                      <a:pt x="2993" y="754"/>
                    </a:cubicBezTo>
                    <a:cubicBezTo>
                      <a:pt x="2888" y="691"/>
                      <a:pt x="2763" y="670"/>
                      <a:pt x="2658" y="649"/>
                    </a:cubicBezTo>
                    <a:lnTo>
                      <a:pt x="2511" y="628"/>
                    </a:lnTo>
                    <a:lnTo>
                      <a:pt x="2511" y="775"/>
                    </a:lnTo>
                    <a:lnTo>
                      <a:pt x="2511" y="1570"/>
                    </a:lnTo>
                    <a:lnTo>
                      <a:pt x="2532" y="1674"/>
                    </a:lnTo>
                    <a:lnTo>
                      <a:pt x="2616" y="1674"/>
                    </a:lnTo>
                    <a:cubicBezTo>
                      <a:pt x="2867" y="1695"/>
                      <a:pt x="3118" y="1737"/>
                      <a:pt x="3369" y="1758"/>
                    </a:cubicBezTo>
                    <a:cubicBezTo>
                      <a:pt x="3600" y="1800"/>
                      <a:pt x="3851" y="1863"/>
                      <a:pt x="4060" y="1967"/>
                    </a:cubicBezTo>
                    <a:cubicBezTo>
                      <a:pt x="4164" y="2030"/>
                      <a:pt x="4269" y="2093"/>
                      <a:pt x="4332" y="2197"/>
                    </a:cubicBezTo>
                    <a:cubicBezTo>
                      <a:pt x="4416" y="2302"/>
                      <a:pt x="4436" y="2428"/>
                      <a:pt x="4416" y="2553"/>
                    </a:cubicBezTo>
                    <a:cubicBezTo>
                      <a:pt x="4395" y="2804"/>
                      <a:pt x="4164" y="2972"/>
                      <a:pt x="3955" y="3076"/>
                    </a:cubicBezTo>
                    <a:cubicBezTo>
                      <a:pt x="3537" y="3265"/>
                      <a:pt x="3076" y="3348"/>
                      <a:pt x="2637" y="3348"/>
                    </a:cubicBezTo>
                    <a:lnTo>
                      <a:pt x="2595" y="3348"/>
                    </a:lnTo>
                    <a:lnTo>
                      <a:pt x="2595" y="3390"/>
                    </a:lnTo>
                    <a:lnTo>
                      <a:pt x="2577" y="3723"/>
                    </a:lnTo>
                    <a:lnTo>
                      <a:pt x="2577" y="3723"/>
                    </a:lnTo>
                    <a:lnTo>
                      <a:pt x="2076" y="3706"/>
                    </a:lnTo>
                    <a:lnTo>
                      <a:pt x="2076" y="3706"/>
                    </a:lnTo>
                    <a:lnTo>
                      <a:pt x="2093" y="3411"/>
                    </a:lnTo>
                    <a:lnTo>
                      <a:pt x="2093" y="3327"/>
                    </a:lnTo>
                    <a:lnTo>
                      <a:pt x="2009" y="3306"/>
                    </a:lnTo>
                    <a:cubicBezTo>
                      <a:pt x="1654" y="3285"/>
                      <a:pt x="1298" y="3223"/>
                      <a:pt x="984" y="3118"/>
                    </a:cubicBezTo>
                    <a:cubicBezTo>
                      <a:pt x="817" y="3055"/>
                      <a:pt x="670" y="2972"/>
                      <a:pt x="545" y="2867"/>
                    </a:cubicBezTo>
                    <a:cubicBezTo>
                      <a:pt x="446" y="2797"/>
                      <a:pt x="376" y="2717"/>
                      <a:pt x="321" y="2627"/>
                    </a:cubicBezTo>
                    <a:lnTo>
                      <a:pt x="321" y="2627"/>
                    </a:lnTo>
                    <a:cubicBezTo>
                      <a:pt x="636" y="2606"/>
                      <a:pt x="951" y="2573"/>
                      <a:pt x="1266" y="2555"/>
                    </a:cubicBezTo>
                    <a:lnTo>
                      <a:pt x="1266" y="2555"/>
                    </a:lnTo>
                    <a:cubicBezTo>
                      <a:pt x="1338" y="2681"/>
                      <a:pt x="1462" y="2753"/>
                      <a:pt x="1570" y="2825"/>
                    </a:cubicBezTo>
                    <a:cubicBezTo>
                      <a:pt x="1695" y="2888"/>
                      <a:pt x="1842" y="2930"/>
                      <a:pt x="1988" y="2972"/>
                    </a:cubicBezTo>
                    <a:lnTo>
                      <a:pt x="2051" y="2972"/>
                    </a:lnTo>
                    <a:lnTo>
                      <a:pt x="2051" y="2909"/>
                    </a:lnTo>
                    <a:cubicBezTo>
                      <a:pt x="2051" y="2637"/>
                      <a:pt x="2051" y="2344"/>
                      <a:pt x="2051" y="2051"/>
                    </a:cubicBezTo>
                    <a:lnTo>
                      <a:pt x="2051" y="2030"/>
                    </a:lnTo>
                    <a:lnTo>
                      <a:pt x="2009" y="2009"/>
                    </a:lnTo>
                    <a:cubicBezTo>
                      <a:pt x="1675" y="1967"/>
                      <a:pt x="1340" y="1905"/>
                      <a:pt x="1026" y="1800"/>
                    </a:cubicBezTo>
                    <a:cubicBezTo>
                      <a:pt x="879" y="1737"/>
                      <a:pt x="712" y="1674"/>
                      <a:pt x="607" y="1570"/>
                    </a:cubicBezTo>
                    <a:cubicBezTo>
                      <a:pt x="482" y="1465"/>
                      <a:pt x="398" y="1319"/>
                      <a:pt x="398" y="1172"/>
                    </a:cubicBezTo>
                    <a:cubicBezTo>
                      <a:pt x="398" y="1026"/>
                      <a:pt x="482" y="879"/>
                      <a:pt x="607" y="796"/>
                    </a:cubicBezTo>
                    <a:cubicBezTo>
                      <a:pt x="733" y="691"/>
                      <a:pt x="879" y="628"/>
                      <a:pt x="1026" y="586"/>
                    </a:cubicBezTo>
                    <a:cubicBezTo>
                      <a:pt x="1340" y="482"/>
                      <a:pt x="1675" y="440"/>
                      <a:pt x="2009" y="440"/>
                    </a:cubicBezTo>
                    <a:lnTo>
                      <a:pt x="2114" y="440"/>
                    </a:lnTo>
                    <a:lnTo>
                      <a:pt x="2114" y="335"/>
                    </a:lnTo>
                    <a:lnTo>
                      <a:pt x="2114" y="252"/>
                    </a:lnTo>
                    <a:close/>
                    <a:moveTo>
                      <a:pt x="1884" y="0"/>
                    </a:moveTo>
                    <a:lnTo>
                      <a:pt x="1884" y="126"/>
                    </a:lnTo>
                    <a:lnTo>
                      <a:pt x="1884" y="217"/>
                    </a:lnTo>
                    <a:lnTo>
                      <a:pt x="1884" y="217"/>
                    </a:lnTo>
                    <a:cubicBezTo>
                      <a:pt x="1580" y="240"/>
                      <a:pt x="1263" y="285"/>
                      <a:pt x="963" y="398"/>
                    </a:cubicBezTo>
                    <a:cubicBezTo>
                      <a:pt x="817" y="482"/>
                      <a:pt x="649" y="544"/>
                      <a:pt x="503" y="670"/>
                    </a:cubicBezTo>
                    <a:cubicBezTo>
                      <a:pt x="356" y="775"/>
                      <a:pt x="252" y="963"/>
                      <a:pt x="273" y="1172"/>
                    </a:cubicBezTo>
                    <a:cubicBezTo>
                      <a:pt x="273" y="1360"/>
                      <a:pt x="398" y="1528"/>
                      <a:pt x="524" y="1632"/>
                    </a:cubicBezTo>
                    <a:cubicBezTo>
                      <a:pt x="670" y="1737"/>
                      <a:pt x="838" y="1821"/>
                      <a:pt x="984" y="1884"/>
                    </a:cubicBezTo>
                    <a:cubicBezTo>
                      <a:pt x="1305" y="1984"/>
                      <a:pt x="1626" y="2046"/>
                      <a:pt x="1947" y="2087"/>
                    </a:cubicBezTo>
                    <a:lnTo>
                      <a:pt x="1947" y="2087"/>
                    </a:lnTo>
                    <a:cubicBezTo>
                      <a:pt x="1947" y="2341"/>
                      <a:pt x="1947" y="2580"/>
                      <a:pt x="1947" y="2833"/>
                    </a:cubicBezTo>
                    <a:lnTo>
                      <a:pt x="1947" y="2833"/>
                    </a:lnTo>
                    <a:cubicBezTo>
                      <a:pt x="1837" y="2805"/>
                      <a:pt x="1720" y="2752"/>
                      <a:pt x="1633" y="2700"/>
                    </a:cubicBezTo>
                    <a:cubicBezTo>
                      <a:pt x="1507" y="2637"/>
                      <a:pt x="1423" y="2532"/>
                      <a:pt x="1382" y="2428"/>
                    </a:cubicBezTo>
                    <a:lnTo>
                      <a:pt x="1361" y="2365"/>
                    </a:lnTo>
                    <a:lnTo>
                      <a:pt x="1298" y="2386"/>
                    </a:lnTo>
                    <a:cubicBezTo>
                      <a:pt x="921" y="2386"/>
                      <a:pt x="524" y="2386"/>
                      <a:pt x="147" y="2407"/>
                    </a:cubicBezTo>
                    <a:lnTo>
                      <a:pt x="1" y="2407"/>
                    </a:lnTo>
                    <a:lnTo>
                      <a:pt x="42" y="2553"/>
                    </a:lnTo>
                    <a:cubicBezTo>
                      <a:pt x="105" y="2741"/>
                      <a:pt x="231" y="2909"/>
                      <a:pt x="398" y="3034"/>
                    </a:cubicBezTo>
                    <a:cubicBezTo>
                      <a:pt x="545" y="3160"/>
                      <a:pt x="712" y="3265"/>
                      <a:pt x="900" y="3327"/>
                    </a:cubicBezTo>
                    <a:cubicBezTo>
                      <a:pt x="1230" y="3444"/>
                      <a:pt x="1578" y="3470"/>
                      <a:pt x="1910" y="3490"/>
                    </a:cubicBezTo>
                    <a:lnTo>
                      <a:pt x="1910" y="3490"/>
                    </a:lnTo>
                    <a:lnTo>
                      <a:pt x="1926" y="3767"/>
                    </a:lnTo>
                    <a:lnTo>
                      <a:pt x="1926" y="3850"/>
                    </a:lnTo>
                    <a:lnTo>
                      <a:pt x="1988" y="3850"/>
                    </a:lnTo>
                    <a:lnTo>
                      <a:pt x="2637" y="3829"/>
                    </a:lnTo>
                    <a:lnTo>
                      <a:pt x="2679" y="3829"/>
                    </a:lnTo>
                    <a:lnTo>
                      <a:pt x="2679" y="3767"/>
                    </a:lnTo>
                    <a:lnTo>
                      <a:pt x="2660" y="3429"/>
                    </a:lnTo>
                    <a:lnTo>
                      <a:pt x="2660" y="3429"/>
                    </a:lnTo>
                    <a:cubicBezTo>
                      <a:pt x="3092" y="3367"/>
                      <a:pt x="3544" y="3303"/>
                      <a:pt x="3955" y="3097"/>
                    </a:cubicBezTo>
                    <a:cubicBezTo>
                      <a:pt x="4185" y="2993"/>
                      <a:pt x="4416" y="2825"/>
                      <a:pt x="4478" y="2532"/>
                    </a:cubicBezTo>
                    <a:cubicBezTo>
                      <a:pt x="4499" y="2407"/>
                      <a:pt x="4478" y="2281"/>
                      <a:pt x="4395" y="2156"/>
                    </a:cubicBezTo>
                    <a:cubicBezTo>
                      <a:pt x="4332" y="2051"/>
                      <a:pt x="4227" y="1946"/>
                      <a:pt x="4123" y="1884"/>
                    </a:cubicBezTo>
                    <a:cubicBezTo>
                      <a:pt x="3892" y="1737"/>
                      <a:pt x="3641" y="1674"/>
                      <a:pt x="3390" y="1612"/>
                    </a:cubicBezTo>
                    <a:cubicBezTo>
                      <a:pt x="3174" y="1558"/>
                      <a:pt x="2958" y="1519"/>
                      <a:pt x="2742" y="1483"/>
                    </a:cubicBezTo>
                    <a:lnTo>
                      <a:pt x="2742" y="1483"/>
                    </a:lnTo>
                    <a:lnTo>
                      <a:pt x="2742" y="935"/>
                    </a:lnTo>
                    <a:lnTo>
                      <a:pt x="2742" y="935"/>
                    </a:lnTo>
                    <a:cubicBezTo>
                      <a:pt x="2887" y="977"/>
                      <a:pt x="3003" y="1040"/>
                      <a:pt x="3035" y="1151"/>
                    </a:cubicBezTo>
                    <a:lnTo>
                      <a:pt x="3076" y="1235"/>
                    </a:lnTo>
                    <a:lnTo>
                      <a:pt x="3160" y="1235"/>
                    </a:lnTo>
                    <a:lnTo>
                      <a:pt x="4269" y="1172"/>
                    </a:lnTo>
                    <a:lnTo>
                      <a:pt x="4457" y="1151"/>
                    </a:lnTo>
                    <a:lnTo>
                      <a:pt x="4395" y="984"/>
                    </a:lnTo>
                    <a:cubicBezTo>
                      <a:pt x="4332" y="796"/>
                      <a:pt x="4206" y="649"/>
                      <a:pt x="4060" y="544"/>
                    </a:cubicBezTo>
                    <a:cubicBezTo>
                      <a:pt x="3913" y="440"/>
                      <a:pt x="3746" y="398"/>
                      <a:pt x="3600" y="335"/>
                    </a:cubicBezTo>
                    <a:cubicBezTo>
                      <a:pt x="3302" y="261"/>
                      <a:pt x="3021" y="220"/>
                      <a:pt x="2742" y="197"/>
                    </a:cubicBezTo>
                    <a:lnTo>
                      <a:pt x="2742" y="197"/>
                    </a:lnTo>
                    <a:lnTo>
                      <a:pt x="2742" y="105"/>
                    </a:lnTo>
                    <a:lnTo>
                      <a:pt x="27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E1073416-F51A-8CFF-07CC-9DAA201A3073}"/>
              </a:ext>
            </a:extLst>
          </p:cNvPr>
          <p:cNvGrpSpPr/>
          <p:nvPr/>
        </p:nvGrpSpPr>
        <p:grpSpPr>
          <a:xfrm>
            <a:off x="7048454" y="1016113"/>
            <a:ext cx="812853" cy="1141855"/>
            <a:chOff x="7048454" y="1016113"/>
            <a:chExt cx="812853" cy="1141855"/>
          </a:xfrm>
        </p:grpSpPr>
        <p:grpSp>
          <p:nvGrpSpPr>
            <p:cNvPr id="7" name="Google Shape;2609;p31">
              <a:extLst>
                <a:ext uri="{FF2B5EF4-FFF2-40B4-BE49-F238E27FC236}">
                  <a16:creationId xmlns:a16="http://schemas.microsoft.com/office/drawing/2014/main" id="{F7264D50-731E-49BF-62E5-4A2A10A8D863}"/>
                </a:ext>
              </a:extLst>
            </p:cNvPr>
            <p:cNvGrpSpPr/>
            <p:nvPr/>
          </p:nvGrpSpPr>
          <p:grpSpPr>
            <a:xfrm>
              <a:off x="7048454" y="1016113"/>
              <a:ext cx="812853" cy="844594"/>
              <a:chOff x="608169" y="1325800"/>
              <a:chExt cx="1041546" cy="1066510"/>
            </a:xfrm>
          </p:grpSpPr>
          <p:sp>
            <p:nvSpPr>
              <p:cNvPr id="8" name="Google Shape;2610;p31">
                <a:extLst>
                  <a:ext uri="{FF2B5EF4-FFF2-40B4-BE49-F238E27FC236}">
                    <a16:creationId xmlns:a16="http://schemas.microsoft.com/office/drawing/2014/main" id="{254F83D8-965A-F37D-4E4A-351BB726EC53}"/>
                  </a:ext>
                </a:extLst>
              </p:cNvPr>
              <p:cNvSpPr/>
              <p:nvPr/>
            </p:nvSpPr>
            <p:spPr>
              <a:xfrm>
                <a:off x="619015" y="2028363"/>
                <a:ext cx="928105" cy="363947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899" extrusionOk="0">
                    <a:moveTo>
                      <a:pt x="12054" y="922"/>
                    </a:moveTo>
                    <a:cubicBezTo>
                      <a:pt x="12158" y="1401"/>
                      <a:pt x="12069" y="1909"/>
                      <a:pt x="11844" y="2344"/>
                    </a:cubicBezTo>
                    <a:cubicBezTo>
                      <a:pt x="11509" y="2909"/>
                      <a:pt x="11007" y="3369"/>
                      <a:pt x="10421" y="3704"/>
                    </a:cubicBezTo>
                    <a:cubicBezTo>
                      <a:pt x="9270" y="4374"/>
                      <a:pt x="7910" y="4687"/>
                      <a:pt x="6550" y="4750"/>
                    </a:cubicBezTo>
                    <a:cubicBezTo>
                      <a:pt x="6215" y="4771"/>
                      <a:pt x="5880" y="4771"/>
                      <a:pt x="5546" y="4771"/>
                    </a:cubicBezTo>
                    <a:lnTo>
                      <a:pt x="5022" y="4729"/>
                    </a:lnTo>
                    <a:cubicBezTo>
                      <a:pt x="4855" y="4708"/>
                      <a:pt x="4688" y="4666"/>
                      <a:pt x="4520" y="4646"/>
                    </a:cubicBezTo>
                    <a:cubicBezTo>
                      <a:pt x="3851" y="4541"/>
                      <a:pt x="3202" y="4353"/>
                      <a:pt x="2574" y="4081"/>
                    </a:cubicBezTo>
                    <a:cubicBezTo>
                      <a:pt x="1947" y="3809"/>
                      <a:pt x="1382" y="3432"/>
                      <a:pt x="921" y="2951"/>
                    </a:cubicBezTo>
                    <a:cubicBezTo>
                      <a:pt x="579" y="2576"/>
                      <a:pt x="313" y="2099"/>
                      <a:pt x="252" y="1600"/>
                    </a:cubicBezTo>
                    <a:lnTo>
                      <a:pt x="252" y="1600"/>
                    </a:lnTo>
                    <a:cubicBezTo>
                      <a:pt x="501" y="1949"/>
                      <a:pt x="826" y="2242"/>
                      <a:pt x="1152" y="2490"/>
                    </a:cubicBezTo>
                    <a:cubicBezTo>
                      <a:pt x="1633" y="2825"/>
                      <a:pt x="2135" y="3055"/>
                      <a:pt x="2679" y="3244"/>
                    </a:cubicBezTo>
                    <a:cubicBezTo>
                      <a:pt x="3202" y="3432"/>
                      <a:pt x="3767" y="3537"/>
                      <a:pt x="4311" y="3620"/>
                    </a:cubicBezTo>
                    <a:cubicBezTo>
                      <a:pt x="4855" y="3704"/>
                      <a:pt x="5420" y="3746"/>
                      <a:pt x="5985" y="3746"/>
                    </a:cubicBezTo>
                    <a:cubicBezTo>
                      <a:pt x="6592" y="3746"/>
                      <a:pt x="7219" y="3683"/>
                      <a:pt x="7826" y="3599"/>
                    </a:cubicBezTo>
                    <a:cubicBezTo>
                      <a:pt x="8454" y="3495"/>
                      <a:pt x="9040" y="3348"/>
                      <a:pt x="9626" y="3118"/>
                    </a:cubicBezTo>
                    <a:cubicBezTo>
                      <a:pt x="10212" y="2888"/>
                      <a:pt x="10776" y="2574"/>
                      <a:pt x="11237" y="2135"/>
                    </a:cubicBezTo>
                    <a:cubicBezTo>
                      <a:pt x="11604" y="1816"/>
                      <a:pt x="11898" y="1399"/>
                      <a:pt x="12054" y="922"/>
                    </a:cubicBezTo>
                    <a:close/>
                    <a:moveTo>
                      <a:pt x="11948" y="1"/>
                    </a:moveTo>
                    <a:lnTo>
                      <a:pt x="11906" y="440"/>
                    </a:lnTo>
                    <a:cubicBezTo>
                      <a:pt x="11823" y="1005"/>
                      <a:pt x="11509" y="1549"/>
                      <a:pt x="11090" y="1967"/>
                    </a:cubicBezTo>
                    <a:cubicBezTo>
                      <a:pt x="10651" y="2365"/>
                      <a:pt x="10128" y="2700"/>
                      <a:pt x="9563" y="2951"/>
                    </a:cubicBezTo>
                    <a:cubicBezTo>
                      <a:pt x="9019" y="3223"/>
                      <a:pt x="8433" y="3390"/>
                      <a:pt x="7826" y="3516"/>
                    </a:cubicBezTo>
                    <a:cubicBezTo>
                      <a:pt x="7219" y="3641"/>
                      <a:pt x="6592" y="3704"/>
                      <a:pt x="5985" y="3704"/>
                    </a:cubicBezTo>
                    <a:cubicBezTo>
                      <a:pt x="5420" y="3704"/>
                      <a:pt x="4876" y="3662"/>
                      <a:pt x="4332" y="3558"/>
                    </a:cubicBezTo>
                    <a:cubicBezTo>
                      <a:pt x="3788" y="3453"/>
                      <a:pt x="3244" y="3306"/>
                      <a:pt x="2742" y="3097"/>
                    </a:cubicBezTo>
                    <a:cubicBezTo>
                      <a:pt x="2219" y="2909"/>
                      <a:pt x="1737" y="2637"/>
                      <a:pt x="1298" y="2323"/>
                    </a:cubicBezTo>
                    <a:cubicBezTo>
                      <a:pt x="859" y="1988"/>
                      <a:pt x="482" y="1591"/>
                      <a:pt x="231" y="1109"/>
                    </a:cubicBezTo>
                    <a:lnTo>
                      <a:pt x="64" y="775"/>
                    </a:lnTo>
                    <a:lnTo>
                      <a:pt x="22" y="1151"/>
                    </a:lnTo>
                    <a:cubicBezTo>
                      <a:pt x="1" y="1340"/>
                      <a:pt x="22" y="1507"/>
                      <a:pt x="43" y="1695"/>
                    </a:cubicBezTo>
                    <a:cubicBezTo>
                      <a:pt x="43" y="1779"/>
                      <a:pt x="84" y="1863"/>
                      <a:pt x="105" y="1946"/>
                    </a:cubicBezTo>
                    <a:cubicBezTo>
                      <a:pt x="126" y="2051"/>
                      <a:pt x="147" y="2135"/>
                      <a:pt x="189" y="2197"/>
                    </a:cubicBezTo>
                    <a:lnTo>
                      <a:pt x="315" y="2449"/>
                    </a:lnTo>
                    <a:lnTo>
                      <a:pt x="461" y="2679"/>
                    </a:lnTo>
                    <a:cubicBezTo>
                      <a:pt x="545" y="2825"/>
                      <a:pt x="670" y="2951"/>
                      <a:pt x="796" y="3076"/>
                    </a:cubicBezTo>
                    <a:cubicBezTo>
                      <a:pt x="1277" y="3578"/>
                      <a:pt x="1905" y="3913"/>
                      <a:pt x="2533" y="4185"/>
                    </a:cubicBezTo>
                    <a:cubicBezTo>
                      <a:pt x="3751" y="4685"/>
                      <a:pt x="5066" y="4898"/>
                      <a:pt x="6366" y="4898"/>
                    </a:cubicBezTo>
                    <a:cubicBezTo>
                      <a:pt x="6427" y="4898"/>
                      <a:pt x="6489" y="4898"/>
                      <a:pt x="6550" y="4897"/>
                    </a:cubicBezTo>
                    <a:cubicBezTo>
                      <a:pt x="7931" y="4876"/>
                      <a:pt x="9333" y="4604"/>
                      <a:pt x="10546" y="3913"/>
                    </a:cubicBezTo>
                    <a:cubicBezTo>
                      <a:pt x="11153" y="3558"/>
                      <a:pt x="11718" y="3097"/>
                      <a:pt x="12074" y="2490"/>
                    </a:cubicBezTo>
                    <a:cubicBezTo>
                      <a:pt x="12429" y="1863"/>
                      <a:pt x="12492" y="1047"/>
                      <a:pt x="12157" y="398"/>
                    </a:cubicBezTo>
                    <a:lnTo>
                      <a:pt x="1194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611;p31">
                <a:extLst>
                  <a:ext uri="{FF2B5EF4-FFF2-40B4-BE49-F238E27FC236}">
                    <a16:creationId xmlns:a16="http://schemas.microsoft.com/office/drawing/2014/main" id="{65A50DF8-8769-E3FA-5365-C52D2375DECB}"/>
                  </a:ext>
                </a:extLst>
              </p:cNvPr>
              <p:cNvSpPr/>
              <p:nvPr/>
            </p:nvSpPr>
            <p:spPr>
              <a:xfrm>
                <a:off x="608169" y="1549637"/>
                <a:ext cx="901658" cy="680942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9166" extrusionOk="0">
                    <a:moveTo>
                      <a:pt x="1244" y="332"/>
                    </a:moveTo>
                    <a:cubicBezTo>
                      <a:pt x="1165" y="493"/>
                      <a:pt x="1105" y="661"/>
                      <a:pt x="1067" y="837"/>
                    </a:cubicBezTo>
                    <a:cubicBezTo>
                      <a:pt x="1005" y="1151"/>
                      <a:pt x="1026" y="1465"/>
                      <a:pt x="1088" y="1758"/>
                    </a:cubicBezTo>
                    <a:cubicBezTo>
                      <a:pt x="1235" y="2343"/>
                      <a:pt x="1611" y="2867"/>
                      <a:pt x="2051" y="3243"/>
                    </a:cubicBezTo>
                    <a:cubicBezTo>
                      <a:pt x="2971" y="4038"/>
                      <a:pt x="4122" y="4436"/>
                      <a:pt x="5294" y="4666"/>
                    </a:cubicBezTo>
                    <a:cubicBezTo>
                      <a:pt x="5915" y="4779"/>
                      <a:pt x="6554" y="4837"/>
                      <a:pt x="7191" y="4837"/>
                    </a:cubicBezTo>
                    <a:cubicBezTo>
                      <a:pt x="7736" y="4837"/>
                      <a:pt x="8279" y="4795"/>
                      <a:pt x="8809" y="4708"/>
                    </a:cubicBezTo>
                    <a:cubicBezTo>
                      <a:pt x="9674" y="4584"/>
                      <a:pt x="10539" y="4335"/>
                      <a:pt x="11319" y="3928"/>
                    </a:cubicBezTo>
                    <a:lnTo>
                      <a:pt x="11319" y="3928"/>
                    </a:lnTo>
                    <a:cubicBezTo>
                      <a:pt x="10821" y="4377"/>
                      <a:pt x="10197" y="4707"/>
                      <a:pt x="9562" y="4938"/>
                    </a:cubicBezTo>
                    <a:cubicBezTo>
                      <a:pt x="8621" y="5294"/>
                      <a:pt x="7637" y="5461"/>
                      <a:pt x="6633" y="5503"/>
                    </a:cubicBezTo>
                    <a:cubicBezTo>
                      <a:pt x="6491" y="5509"/>
                      <a:pt x="6349" y="5512"/>
                      <a:pt x="6207" y="5512"/>
                    </a:cubicBezTo>
                    <a:cubicBezTo>
                      <a:pt x="5346" y="5512"/>
                      <a:pt x="4488" y="5402"/>
                      <a:pt x="3662" y="5168"/>
                    </a:cubicBezTo>
                    <a:cubicBezTo>
                      <a:pt x="2699" y="4917"/>
                      <a:pt x="1758" y="4478"/>
                      <a:pt x="1047" y="3766"/>
                    </a:cubicBezTo>
                    <a:lnTo>
                      <a:pt x="1005" y="3724"/>
                    </a:lnTo>
                    <a:lnTo>
                      <a:pt x="988" y="3750"/>
                    </a:lnTo>
                    <a:lnTo>
                      <a:pt x="984" y="3745"/>
                    </a:lnTo>
                    <a:cubicBezTo>
                      <a:pt x="754" y="3473"/>
                      <a:pt x="544" y="3180"/>
                      <a:pt x="419" y="2846"/>
                    </a:cubicBezTo>
                    <a:cubicBezTo>
                      <a:pt x="314" y="2511"/>
                      <a:pt x="272" y="2155"/>
                      <a:pt x="335" y="1799"/>
                    </a:cubicBezTo>
                    <a:cubicBezTo>
                      <a:pt x="398" y="1465"/>
                      <a:pt x="565" y="1130"/>
                      <a:pt x="775" y="858"/>
                    </a:cubicBezTo>
                    <a:cubicBezTo>
                      <a:pt x="913" y="665"/>
                      <a:pt x="1069" y="489"/>
                      <a:pt x="1244" y="332"/>
                    </a:cubicBezTo>
                    <a:close/>
                    <a:moveTo>
                      <a:pt x="965" y="3783"/>
                    </a:moveTo>
                    <a:lnTo>
                      <a:pt x="963" y="3787"/>
                    </a:lnTo>
                    <a:cubicBezTo>
                      <a:pt x="816" y="4038"/>
                      <a:pt x="691" y="4310"/>
                      <a:pt x="628" y="4603"/>
                    </a:cubicBezTo>
                    <a:cubicBezTo>
                      <a:pt x="607" y="4750"/>
                      <a:pt x="586" y="4896"/>
                      <a:pt x="607" y="5064"/>
                    </a:cubicBezTo>
                    <a:cubicBezTo>
                      <a:pt x="628" y="5210"/>
                      <a:pt x="628" y="5356"/>
                      <a:pt x="670" y="5503"/>
                    </a:cubicBezTo>
                    <a:cubicBezTo>
                      <a:pt x="816" y="6089"/>
                      <a:pt x="1214" y="6570"/>
                      <a:pt x="1653" y="6947"/>
                    </a:cubicBezTo>
                    <a:cubicBezTo>
                      <a:pt x="2574" y="7721"/>
                      <a:pt x="3725" y="8118"/>
                      <a:pt x="4876" y="8349"/>
                    </a:cubicBezTo>
                    <a:cubicBezTo>
                      <a:pt x="5526" y="8467"/>
                      <a:pt x="6190" y="8532"/>
                      <a:pt x="6859" y="8532"/>
                    </a:cubicBezTo>
                    <a:cubicBezTo>
                      <a:pt x="7374" y="8532"/>
                      <a:pt x="7893" y="8493"/>
                      <a:pt x="8412" y="8411"/>
                    </a:cubicBezTo>
                    <a:cubicBezTo>
                      <a:pt x="9177" y="8286"/>
                      <a:pt x="9952" y="8077"/>
                      <a:pt x="10669" y="7736"/>
                    </a:cubicBezTo>
                    <a:lnTo>
                      <a:pt x="10669" y="7736"/>
                    </a:lnTo>
                    <a:cubicBezTo>
                      <a:pt x="10534" y="7828"/>
                      <a:pt x="10394" y="7913"/>
                      <a:pt x="10253" y="7993"/>
                    </a:cubicBezTo>
                    <a:cubicBezTo>
                      <a:pt x="9751" y="8286"/>
                      <a:pt x="9228" y="8495"/>
                      <a:pt x="8684" y="8641"/>
                    </a:cubicBezTo>
                    <a:cubicBezTo>
                      <a:pt x="7779" y="8885"/>
                      <a:pt x="6830" y="9013"/>
                      <a:pt x="5887" y="9013"/>
                    </a:cubicBezTo>
                    <a:cubicBezTo>
                      <a:pt x="5696" y="9013"/>
                      <a:pt x="5505" y="9008"/>
                      <a:pt x="5315" y="8997"/>
                    </a:cubicBezTo>
                    <a:cubicBezTo>
                      <a:pt x="4185" y="8913"/>
                      <a:pt x="3055" y="8683"/>
                      <a:pt x="2030" y="8160"/>
                    </a:cubicBezTo>
                    <a:cubicBezTo>
                      <a:pt x="1528" y="7909"/>
                      <a:pt x="1047" y="7574"/>
                      <a:pt x="670" y="7156"/>
                    </a:cubicBezTo>
                    <a:cubicBezTo>
                      <a:pt x="293" y="6737"/>
                      <a:pt x="42" y="6193"/>
                      <a:pt x="21" y="5608"/>
                    </a:cubicBezTo>
                    <a:cubicBezTo>
                      <a:pt x="21" y="5252"/>
                      <a:pt x="126" y="4896"/>
                      <a:pt x="314" y="4603"/>
                    </a:cubicBezTo>
                    <a:cubicBezTo>
                      <a:pt x="478" y="4296"/>
                      <a:pt x="701" y="4030"/>
                      <a:pt x="965" y="3783"/>
                    </a:cubicBezTo>
                    <a:close/>
                    <a:moveTo>
                      <a:pt x="1423" y="0"/>
                    </a:moveTo>
                    <a:cubicBezTo>
                      <a:pt x="1151" y="209"/>
                      <a:pt x="879" y="481"/>
                      <a:pt x="670" y="774"/>
                    </a:cubicBezTo>
                    <a:cubicBezTo>
                      <a:pt x="461" y="1067"/>
                      <a:pt x="314" y="1423"/>
                      <a:pt x="251" y="1779"/>
                    </a:cubicBezTo>
                    <a:cubicBezTo>
                      <a:pt x="189" y="2134"/>
                      <a:pt x="230" y="2511"/>
                      <a:pt x="377" y="2846"/>
                    </a:cubicBezTo>
                    <a:cubicBezTo>
                      <a:pt x="499" y="3191"/>
                      <a:pt x="700" y="3478"/>
                      <a:pt x="923" y="3744"/>
                    </a:cubicBezTo>
                    <a:lnTo>
                      <a:pt x="923" y="3744"/>
                    </a:lnTo>
                    <a:cubicBezTo>
                      <a:pt x="678" y="3989"/>
                      <a:pt x="435" y="4256"/>
                      <a:pt x="272" y="4582"/>
                    </a:cubicBezTo>
                    <a:cubicBezTo>
                      <a:pt x="105" y="4896"/>
                      <a:pt x="0" y="5252"/>
                      <a:pt x="0" y="5608"/>
                    </a:cubicBezTo>
                    <a:cubicBezTo>
                      <a:pt x="0" y="6193"/>
                      <a:pt x="272" y="6758"/>
                      <a:pt x="649" y="7177"/>
                    </a:cubicBezTo>
                    <a:cubicBezTo>
                      <a:pt x="1026" y="7616"/>
                      <a:pt x="1507" y="7951"/>
                      <a:pt x="2009" y="8223"/>
                    </a:cubicBezTo>
                    <a:cubicBezTo>
                      <a:pt x="3034" y="8767"/>
                      <a:pt x="4185" y="9039"/>
                      <a:pt x="5315" y="9123"/>
                    </a:cubicBezTo>
                    <a:cubicBezTo>
                      <a:pt x="5630" y="9151"/>
                      <a:pt x="5946" y="9166"/>
                      <a:pt x="6263" y="9166"/>
                    </a:cubicBezTo>
                    <a:cubicBezTo>
                      <a:pt x="7102" y="9166"/>
                      <a:pt x="7941" y="9064"/>
                      <a:pt x="8746" y="8851"/>
                    </a:cubicBezTo>
                    <a:cubicBezTo>
                      <a:pt x="9311" y="8683"/>
                      <a:pt x="9855" y="8474"/>
                      <a:pt x="10378" y="8202"/>
                    </a:cubicBezTo>
                    <a:cubicBezTo>
                      <a:pt x="10881" y="7909"/>
                      <a:pt x="11362" y="7553"/>
                      <a:pt x="11718" y="7093"/>
                    </a:cubicBezTo>
                    <a:lnTo>
                      <a:pt x="11571" y="6926"/>
                    </a:lnTo>
                    <a:cubicBezTo>
                      <a:pt x="11559" y="6935"/>
                      <a:pt x="11547" y="6944"/>
                      <a:pt x="11536" y="6953"/>
                    </a:cubicBezTo>
                    <a:lnTo>
                      <a:pt x="11536" y="6953"/>
                    </a:lnTo>
                    <a:lnTo>
                      <a:pt x="11529" y="6947"/>
                    </a:lnTo>
                    <a:cubicBezTo>
                      <a:pt x="11522" y="6956"/>
                      <a:pt x="11516" y="6964"/>
                      <a:pt x="11509" y="6973"/>
                    </a:cubicBezTo>
                    <a:lnTo>
                      <a:pt x="11509" y="6973"/>
                    </a:lnTo>
                    <a:cubicBezTo>
                      <a:pt x="10600" y="7655"/>
                      <a:pt x="9495" y="8039"/>
                      <a:pt x="8391" y="8223"/>
                    </a:cubicBezTo>
                    <a:cubicBezTo>
                      <a:pt x="7800" y="8330"/>
                      <a:pt x="7199" y="8383"/>
                      <a:pt x="6597" y="8383"/>
                    </a:cubicBezTo>
                    <a:cubicBezTo>
                      <a:pt x="6027" y="8383"/>
                      <a:pt x="5457" y="8336"/>
                      <a:pt x="4896" y="8244"/>
                    </a:cubicBezTo>
                    <a:cubicBezTo>
                      <a:pt x="4332" y="8139"/>
                      <a:pt x="3767" y="7972"/>
                      <a:pt x="3223" y="7763"/>
                    </a:cubicBezTo>
                    <a:cubicBezTo>
                      <a:pt x="2679" y="7553"/>
                      <a:pt x="2155" y="7261"/>
                      <a:pt x="1716" y="6884"/>
                    </a:cubicBezTo>
                    <a:cubicBezTo>
                      <a:pt x="1277" y="6507"/>
                      <a:pt x="921" y="6026"/>
                      <a:pt x="775" y="5461"/>
                    </a:cubicBezTo>
                    <a:cubicBezTo>
                      <a:pt x="712" y="5336"/>
                      <a:pt x="712" y="5189"/>
                      <a:pt x="712" y="5043"/>
                    </a:cubicBezTo>
                    <a:cubicBezTo>
                      <a:pt x="691" y="4896"/>
                      <a:pt x="712" y="4771"/>
                      <a:pt x="733" y="4624"/>
                    </a:cubicBezTo>
                    <a:cubicBezTo>
                      <a:pt x="791" y="4352"/>
                      <a:pt x="885" y="4099"/>
                      <a:pt x="1032" y="3879"/>
                    </a:cubicBezTo>
                    <a:lnTo>
                      <a:pt x="1032" y="3879"/>
                    </a:lnTo>
                    <a:cubicBezTo>
                      <a:pt x="1739" y="4602"/>
                      <a:pt x="2679" y="5028"/>
                      <a:pt x="3620" y="5315"/>
                    </a:cubicBezTo>
                    <a:cubicBezTo>
                      <a:pt x="4533" y="5567"/>
                      <a:pt x="5483" y="5693"/>
                      <a:pt x="6434" y="5693"/>
                    </a:cubicBezTo>
                    <a:cubicBezTo>
                      <a:pt x="6508" y="5693"/>
                      <a:pt x="6581" y="5693"/>
                      <a:pt x="6654" y="5691"/>
                    </a:cubicBezTo>
                    <a:cubicBezTo>
                      <a:pt x="7658" y="5670"/>
                      <a:pt x="8684" y="5503"/>
                      <a:pt x="9646" y="5168"/>
                    </a:cubicBezTo>
                    <a:cubicBezTo>
                      <a:pt x="10127" y="4980"/>
                      <a:pt x="10609" y="4771"/>
                      <a:pt x="11027" y="4478"/>
                    </a:cubicBezTo>
                    <a:cubicBezTo>
                      <a:pt x="11429" y="4197"/>
                      <a:pt x="11811" y="3858"/>
                      <a:pt x="12100" y="3443"/>
                    </a:cubicBezTo>
                    <a:lnTo>
                      <a:pt x="12100" y="3443"/>
                    </a:lnTo>
                    <a:cubicBezTo>
                      <a:pt x="12105" y="3439"/>
                      <a:pt x="12110" y="3435"/>
                      <a:pt x="12115" y="3432"/>
                    </a:cubicBezTo>
                    <a:lnTo>
                      <a:pt x="12111" y="3427"/>
                    </a:lnTo>
                    <a:lnTo>
                      <a:pt x="12111" y="3427"/>
                    </a:lnTo>
                    <a:cubicBezTo>
                      <a:pt x="12119" y="3415"/>
                      <a:pt x="12128" y="3402"/>
                      <a:pt x="12136" y="3390"/>
                    </a:cubicBezTo>
                    <a:lnTo>
                      <a:pt x="11948" y="3201"/>
                    </a:lnTo>
                    <a:cubicBezTo>
                      <a:pt x="11027" y="3892"/>
                      <a:pt x="9897" y="4248"/>
                      <a:pt x="8767" y="4436"/>
                    </a:cubicBezTo>
                    <a:cubicBezTo>
                      <a:pt x="8247" y="4523"/>
                      <a:pt x="7718" y="4565"/>
                      <a:pt x="7188" y="4565"/>
                    </a:cubicBezTo>
                    <a:cubicBezTo>
                      <a:pt x="6567" y="4565"/>
                      <a:pt x="5945" y="4507"/>
                      <a:pt x="5336" y="4394"/>
                    </a:cubicBezTo>
                    <a:cubicBezTo>
                      <a:pt x="4771" y="4289"/>
                      <a:pt x="4227" y="4143"/>
                      <a:pt x="3683" y="3934"/>
                    </a:cubicBezTo>
                    <a:cubicBezTo>
                      <a:pt x="3160" y="3704"/>
                      <a:pt x="2637" y="3432"/>
                      <a:pt x="2218" y="3076"/>
                    </a:cubicBezTo>
                    <a:cubicBezTo>
                      <a:pt x="1779" y="2699"/>
                      <a:pt x="1423" y="2239"/>
                      <a:pt x="1277" y="1695"/>
                    </a:cubicBezTo>
                    <a:cubicBezTo>
                      <a:pt x="1193" y="1423"/>
                      <a:pt x="1172" y="1151"/>
                      <a:pt x="1235" y="879"/>
                    </a:cubicBezTo>
                    <a:cubicBezTo>
                      <a:pt x="1275" y="600"/>
                      <a:pt x="1372" y="359"/>
                      <a:pt x="1507" y="119"/>
                    </a:cubicBezTo>
                    <a:lnTo>
                      <a:pt x="1507" y="119"/>
                    </a:lnTo>
                    <a:cubicBezTo>
                      <a:pt x="1514" y="114"/>
                      <a:pt x="1521" y="110"/>
                      <a:pt x="1528" y="105"/>
                    </a:cubicBezTo>
                    <a:lnTo>
                      <a:pt x="1519" y="98"/>
                    </a:lnTo>
                    <a:lnTo>
                      <a:pt x="1519" y="98"/>
                    </a:lnTo>
                    <a:cubicBezTo>
                      <a:pt x="1522" y="93"/>
                      <a:pt x="1525" y="88"/>
                      <a:pt x="1528" y="84"/>
                    </a:cubicBezTo>
                    <a:lnTo>
                      <a:pt x="14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612;p31">
                <a:extLst>
                  <a:ext uri="{FF2B5EF4-FFF2-40B4-BE49-F238E27FC236}">
                    <a16:creationId xmlns:a16="http://schemas.microsoft.com/office/drawing/2014/main" id="{7D6C8FDB-1062-F4E4-D4DA-542C4233F0AF}"/>
                  </a:ext>
                </a:extLst>
              </p:cNvPr>
              <p:cNvSpPr/>
              <p:nvPr/>
            </p:nvSpPr>
            <p:spPr>
              <a:xfrm>
                <a:off x="872419" y="1792120"/>
                <a:ext cx="722842" cy="332151"/>
              </a:xfrm>
              <a:custGeom>
                <a:avLst/>
                <a:gdLst/>
                <a:ahLst/>
                <a:cxnLst/>
                <a:rect l="l" t="t" r="r" b="b"/>
                <a:pathLst>
                  <a:path w="9730" h="4471" extrusionOk="0">
                    <a:moveTo>
                      <a:pt x="8663" y="21"/>
                    </a:moveTo>
                    <a:cubicBezTo>
                      <a:pt x="8746" y="105"/>
                      <a:pt x="8851" y="188"/>
                      <a:pt x="8935" y="293"/>
                    </a:cubicBezTo>
                    <a:cubicBezTo>
                      <a:pt x="9039" y="398"/>
                      <a:pt x="9123" y="502"/>
                      <a:pt x="9207" y="607"/>
                    </a:cubicBezTo>
                    <a:cubicBezTo>
                      <a:pt x="9374" y="837"/>
                      <a:pt x="9479" y="1067"/>
                      <a:pt x="9521" y="1339"/>
                    </a:cubicBezTo>
                    <a:cubicBezTo>
                      <a:pt x="9542" y="1465"/>
                      <a:pt x="9562" y="1590"/>
                      <a:pt x="9542" y="1737"/>
                    </a:cubicBezTo>
                    <a:cubicBezTo>
                      <a:pt x="9521" y="1800"/>
                      <a:pt x="9521" y="1862"/>
                      <a:pt x="9521" y="1925"/>
                    </a:cubicBezTo>
                    <a:lnTo>
                      <a:pt x="9458" y="2113"/>
                    </a:lnTo>
                    <a:cubicBezTo>
                      <a:pt x="9353" y="2344"/>
                      <a:pt x="9228" y="2574"/>
                      <a:pt x="9039" y="2762"/>
                    </a:cubicBezTo>
                    <a:cubicBezTo>
                      <a:pt x="8663" y="3160"/>
                      <a:pt x="8181" y="3432"/>
                      <a:pt x="7700" y="3641"/>
                    </a:cubicBezTo>
                    <a:cubicBezTo>
                      <a:pt x="7198" y="3850"/>
                      <a:pt x="6675" y="3997"/>
                      <a:pt x="6131" y="4080"/>
                    </a:cubicBezTo>
                    <a:cubicBezTo>
                      <a:pt x="5612" y="4162"/>
                      <a:pt x="5082" y="4208"/>
                      <a:pt x="4552" y="4208"/>
                    </a:cubicBezTo>
                    <a:cubicBezTo>
                      <a:pt x="3994" y="4208"/>
                      <a:pt x="3435" y="4156"/>
                      <a:pt x="2888" y="4038"/>
                    </a:cubicBezTo>
                    <a:cubicBezTo>
                      <a:pt x="2344" y="3934"/>
                      <a:pt x="1842" y="3766"/>
                      <a:pt x="1339" y="3536"/>
                    </a:cubicBezTo>
                    <a:cubicBezTo>
                      <a:pt x="951" y="3334"/>
                      <a:pt x="577" y="3090"/>
                      <a:pt x="282" y="2773"/>
                    </a:cubicBezTo>
                    <a:lnTo>
                      <a:pt x="282" y="2773"/>
                    </a:lnTo>
                    <a:cubicBezTo>
                      <a:pt x="601" y="2961"/>
                      <a:pt x="939" y="3114"/>
                      <a:pt x="1277" y="3243"/>
                    </a:cubicBezTo>
                    <a:cubicBezTo>
                      <a:pt x="1716" y="3390"/>
                      <a:pt x="2176" y="3515"/>
                      <a:pt x="2658" y="3599"/>
                    </a:cubicBezTo>
                    <a:cubicBezTo>
                      <a:pt x="3133" y="3685"/>
                      <a:pt x="3620" y="3727"/>
                      <a:pt x="4110" y="3727"/>
                    </a:cubicBezTo>
                    <a:cubicBezTo>
                      <a:pt x="4567" y="3727"/>
                      <a:pt x="5027" y="3691"/>
                      <a:pt x="5482" y="3620"/>
                    </a:cubicBezTo>
                    <a:cubicBezTo>
                      <a:pt x="5964" y="3557"/>
                      <a:pt x="6424" y="3432"/>
                      <a:pt x="6863" y="3264"/>
                    </a:cubicBezTo>
                    <a:cubicBezTo>
                      <a:pt x="7324" y="3076"/>
                      <a:pt x="7742" y="2846"/>
                      <a:pt x="8119" y="2553"/>
                    </a:cubicBezTo>
                    <a:cubicBezTo>
                      <a:pt x="8495" y="2239"/>
                      <a:pt x="8830" y="1841"/>
                      <a:pt x="8935" y="1381"/>
                    </a:cubicBezTo>
                    <a:cubicBezTo>
                      <a:pt x="8956" y="1318"/>
                      <a:pt x="8977" y="1256"/>
                      <a:pt x="8977" y="1193"/>
                    </a:cubicBezTo>
                    <a:lnTo>
                      <a:pt x="8998" y="1004"/>
                    </a:lnTo>
                    <a:cubicBezTo>
                      <a:pt x="8998" y="900"/>
                      <a:pt x="8977" y="774"/>
                      <a:pt x="8956" y="649"/>
                    </a:cubicBezTo>
                    <a:cubicBezTo>
                      <a:pt x="8914" y="419"/>
                      <a:pt x="8809" y="168"/>
                      <a:pt x="8663" y="21"/>
                    </a:cubicBezTo>
                    <a:close/>
                    <a:moveTo>
                      <a:pt x="8642" y="0"/>
                    </a:moveTo>
                    <a:lnTo>
                      <a:pt x="8642" y="0"/>
                    </a:lnTo>
                    <a:cubicBezTo>
                      <a:pt x="8663" y="63"/>
                      <a:pt x="8705" y="126"/>
                      <a:pt x="8726" y="168"/>
                    </a:cubicBezTo>
                    <a:cubicBezTo>
                      <a:pt x="8746" y="230"/>
                      <a:pt x="8767" y="272"/>
                      <a:pt x="8788" y="335"/>
                    </a:cubicBezTo>
                    <a:cubicBezTo>
                      <a:pt x="8830" y="440"/>
                      <a:pt x="8872" y="544"/>
                      <a:pt x="8872" y="670"/>
                    </a:cubicBezTo>
                    <a:cubicBezTo>
                      <a:pt x="8893" y="774"/>
                      <a:pt x="8914" y="879"/>
                      <a:pt x="8893" y="1004"/>
                    </a:cubicBezTo>
                    <a:cubicBezTo>
                      <a:pt x="8872" y="1109"/>
                      <a:pt x="8851" y="1235"/>
                      <a:pt x="8809" y="1339"/>
                    </a:cubicBezTo>
                    <a:cubicBezTo>
                      <a:pt x="8684" y="1758"/>
                      <a:pt x="8370" y="2113"/>
                      <a:pt x="8014" y="2385"/>
                    </a:cubicBezTo>
                    <a:cubicBezTo>
                      <a:pt x="7282" y="2950"/>
                      <a:pt x="6361" y="3222"/>
                      <a:pt x="5461" y="3411"/>
                    </a:cubicBezTo>
                    <a:cubicBezTo>
                      <a:pt x="4883" y="3503"/>
                      <a:pt x="4296" y="3562"/>
                      <a:pt x="3712" y="3562"/>
                    </a:cubicBezTo>
                    <a:cubicBezTo>
                      <a:pt x="3366" y="3562"/>
                      <a:pt x="3021" y="3541"/>
                      <a:pt x="2679" y="3494"/>
                    </a:cubicBezTo>
                    <a:cubicBezTo>
                      <a:pt x="1758" y="3348"/>
                      <a:pt x="837" y="3076"/>
                      <a:pt x="84" y="2511"/>
                    </a:cubicBezTo>
                    <a:lnTo>
                      <a:pt x="0" y="2574"/>
                    </a:lnTo>
                    <a:cubicBezTo>
                      <a:pt x="3" y="2578"/>
                      <a:pt x="6" y="2583"/>
                      <a:pt x="10" y="2588"/>
                    </a:cubicBezTo>
                    <a:lnTo>
                      <a:pt x="10" y="2588"/>
                    </a:lnTo>
                    <a:lnTo>
                      <a:pt x="0" y="2595"/>
                    </a:lnTo>
                    <a:cubicBezTo>
                      <a:pt x="9" y="2600"/>
                      <a:pt x="17" y="2606"/>
                      <a:pt x="26" y="2612"/>
                    </a:cubicBezTo>
                    <a:lnTo>
                      <a:pt x="26" y="2612"/>
                    </a:lnTo>
                    <a:cubicBezTo>
                      <a:pt x="339" y="3074"/>
                      <a:pt x="788" y="3418"/>
                      <a:pt x="1277" y="3683"/>
                    </a:cubicBezTo>
                    <a:cubicBezTo>
                      <a:pt x="1758" y="3955"/>
                      <a:pt x="2302" y="4143"/>
                      <a:pt x="2846" y="4269"/>
                    </a:cubicBezTo>
                    <a:cubicBezTo>
                      <a:pt x="3471" y="4401"/>
                      <a:pt x="4117" y="4471"/>
                      <a:pt x="4763" y="4471"/>
                    </a:cubicBezTo>
                    <a:cubicBezTo>
                      <a:pt x="5242" y="4471"/>
                      <a:pt x="5722" y="4432"/>
                      <a:pt x="6194" y="4352"/>
                    </a:cubicBezTo>
                    <a:cubicBezTo>
                      <a:pt x="6738" y="4269"/>
                      <a:pt x="7282" y="4101"/>
                      <a:pt x="7805" y="3871"/>
                    </a:cubicBezTo>
                    <a:cubicBezTo>
                      <a:pt x="8328" y="3641"/>
                      <a:pt x="8809" y="3348"/>
                      <a:pt x="9207" y="2908"/>
                    </a:cubicBezTo>
                    <a:cubicBezTo>
                      <a:pt x="9395" y="2699"/>
                      <a:pt x="9542" y="2448"/>
                      <a:pt x="9625" y="2176"/>
                    </a:cubicBezTo>
                    <a:lnTo>
                      <a:pt x="9688" y="1946"/>
                    </a:lnTo>
                    <a:cubicBezTo>
                      <a:pt x="9709" y="1883"/>
                      <a:pt x="9709" y="1820"/>
                      <a:pt x="9709" y="1737"/>
                    </a:cubicBezTo>
                    <a:cubicBezTo>
                      <a:pt x="9730" y="1590"/>
                      <a:pt x="9709" y="1444"/>
                      <a:pt x="9667" y="1318"/>
                    </a:cubicBezTo>
                    <a:cubicBezTo>
                      <a:pt x="9604" y="1025"/>
                      <a:pt x="9458" y="774"/>
                      <a:pt x="9290" y="565"/>
                    </a:cubicBezTo>
                    <a:cubicBezTo>
                      <a:pt x="9102" y="335"/>
                      <a:pt x="8914" y="147"/>
                      <a:pt x="86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613;p31">
                <a:extLst>
                  <a:ext uri="{FF2B5EF4-FFF2-40B4-BE49-F238E27FC236}">
                    <a16:creationId xmlns:a16="http://schemas.microsoft.com/office/drawing/2014/main" id="{0DEAE16E-2D2A-C308-F473-C9AB7AE5DD9F}"/>
                  </a:ext>
                </a:extLst>
              </p:cNvPr>
              <p:cNvSpPr/>
              <p:nvPr/>
            </p:nvSpPr>
            <p:spPr>
              <a:xfrm>
                <a:off x="1214375" y="1588490"/>
                <a:ext cx="66935" cy="74513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003" extrusionOk="0">
                    <a:moveTo>
                      <a:pt x="254" y="292"/>
                    </a:moveTo>
                    <a:cubicBezTo>
                      <a:pt x="346" y="307"/>
                      <a:pt x="445" y="321"/>
                      <a:pt x="545" y="335"/>
                    </a:cubicBezTo>
                    <a:cubicBezTo>
                      <a:pt x="607" y="356"/>
                      <a:pt x="670" y="356"/>
                      <a:pt x="754" y="377"/>
                    </a:cubicBezTo>
                    <a:cubicBezTo>
                      <a:pt x="817" y="398"/>
                      <a:pt x="879" y="460"/>
                      <a:pt x="879" y="523"/>
                    </a:cubicBezTo>
                    <a:cubicBezTo>
                      <a:pt x="879" y="607"/>
                      <a:pt x="817" y="649"/>
                      <a:pt x="754" y="691"/>
                    </a:cubicBezTo>
                    <a:cubicBezTo>
                      <a:pt x="670" y="712"/>
                      <a:pt x="607" y="712"/>
                      <a:pt x="545" y="732"/>
                    </a:cubicBezTo>
                    <a:cubicBezTo>
                      <a:pt x="435" y="751"/>
                      <a:pt x="309" y="817"/>
                      <a:pt x="182" y="861"/>
                    </a:cubicBezTo>
                    <a:lnTo>
                      <a:pt x="182" y="861"/>
                    </a:lnTo>
                    <a:cubicBezTo>
                      <a:pt x="175" y="755"/>
                      <a:pt x="192" y="647"/>
                      <a:pt x="210" y="523"/>
                    </a:cubicBezTo>
                    <a:cubicBezTo>
                      <a:pt x="235" y="448"/>
                      <a:pt x="245" y="372"/>
                      <a:pt x="254" y="292"/>
                    </a:cubicBezTo>
                    <a:close/>
                    <a:moveTo>
                      <a:pt x="1" y="0"/>
                    </a:moveTo>
                    <a:lnTo>
                      <a:pt x="21" y="147"/>
                    </a:lnTo>
                    <a:cubicBezTo>
                      <a:pt x="21" y="272"/>
                      <a:pt x="42" y="398"/>
                      <a:pt x="63" y="544"/>
                    </a:cubicBezTo>
                    <a:cubicBezTo>
                      <a:pt x="105" y="670"/>
                      <a:pt x="105" y="795"/>
                      <a:pt x="84" y="942"/>
                    </a:cubicBezTo>
                    <a:lnTo>
                      <a:pt x="84" y="984"/>
                    </a:lnTo>
                    <a:lnTo>
                      <a:pt x="147" y="984"/>
                    </a:lnTo>
                    <a:cubicBezTo>
                      <a:pt x="213" y="993"/>
                      <a:pt x="286" y="1002"/>
                      <a:pt x="361" y="1002"/>
                    </a:cubicBezTo>
                    <a:cubicBezTo>
                      <a:pt x="454" y="1002"/>
                      <a:pt x="547" y="988"/>
                      <a:pt x="628" y="942"/>
                    </a:cubicBezTo>
                    <a:cubicBezTo>
                      <a:pt x="775" y="858"/>
                      <a:pt x="900" y="691"/>
                      <a:pt x="900" y="523"/>
                    </a:cubicBezTo>
                    <a:cubicBezTo>
                      <a:pt x="900" y="356"/>
                      <a:pt x="754" y="209"/>
                      <a:pt x="628" y="126"/>
                    </a:cubicBezTo>
                    <a:cubicBezTo>
                      <a:pt x="482" y="42"/>
                      <a:pt x="314" y="21"/>
                      <a:pt x="1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614;p31">
                <a:extLst>
                  <a:ext uri="{FF2B5EF4-FFF2-40B4-BE49-F238E27FC236}">
                    <a16:creationId xmlns:a16="http://schemas.microsoft.com/office/drawing/2014/main" id="{C2706BD4-80B6-489A-451C-371733194E8C}"/>
                  </a:ext>
                </a:extLst>
              </p:cNvPr>
              <p:cNvSpPr/>
              <p:nvPr/>
            </p:nvSpPr>
            <p:spPr>
              <a:xfrm>
                <a:off x="1124187" y="1485896"/>
                <a:ext cx="62255" cy="69981"/>
              </a:xfrm>
              <a:custGeom>
                <a:avLst/>
                <a:gdLst/>
                <a:ahLst/>
                <a:cxnLst/>
                <a:rect l="l" t="t" r="r" b="b"/>
                <a:pathLst>
                  <a:path w="838" h="942" extrusionOk="0">
                    <a:moveTo>
                      <a:pt x="524" y="251"/>
                    </a:moveTo>
                    <a:cubicBezTo>
                      <a:pt x="555" y="251"/>
                      <a:pt x="584" y="254"/>
                      <a:pt x="610" y="257"/>
                    </a:cubicBezTo>
                    <a:lnTo>
                      <a:pt x="610" y="257"/>
                    </a:lnTo>
                    <a:cubicBezTo>
                      <a:pt x="624" y="334"/>
                      <a:pt x="657" y="418"/>
                      <a:pt x="671" y="502"/>
                    </a:cubicBezTo>
                    <a:cubicBezTo>
                      <a:pt x="684" y="568"/>
                      <a:pt x="680" y="641"/>
                      <a:pt x="666" y="718"/>
                    </a:cubicBezTo>
                    <a:lnTo>
                      <a:pt x="666" y="718"/>
                    </a:lnTo>
                    <a:cubicBezTo>
                      <a:pt x="618" y="698"/>
                      <a:pt x="566" y="684"/>
                      <a:pt x="524" y="670"/>
                    </a:cubicBezTo>
                    <a:cubicBezTo>
                      <a:pt x="440" y="628"/>
                      <a:pt x="378" y="586"/>
                      <a:pt x="336" y="565"/>
                    </a:cubicBezTo>
                    <a:cubicBezTo>
                      <a:pt x="294" y="523"/>
                      <a:pt x="273" y="523"/>
                      <a:pt x="231" y="481"/>
                    </a:cubicBezTo>
                    <a:cubicBezTo>
                      <a:pt x="189" y="419"/>
                      <a:pt x="252" y="335"/>
                      <a:pt x="315" y="293"/>
                    </a:cubicBezTo>
                    <a:cubicBezTo>
                      <a:pt x="378" y="251"/>
                      <a:pt x="461" y="251"/>
                      <a:pt x="524" y="251"/>
                    </a:cubicBezTo>
                    <a:close/>
                    <a:moveTo>
                      <a:pt x="838" y="0"/>
                    </a:moveTo>
                    <a:lnTo>
                      <a:pt x="691" y="21"/>
                    </a:lnTo>
                    <a:cubicBezTo>
                      <a:pt x="545" y="42"/>
                      <a:pt x="419" y="209"/>
                      <a:pt x="315" y="272"/>
                    </a:cubicBezTo>
                    <a:cubicBezTo>
                      <a:pt x="231" y="314"/>
                      <a:pt x="147" y="335"/>
                      <a:pt x="64" y="440"/>
                    </a:cubicBezTo>
                    <a:cubicBezTo>
                      <a:pt x="1" y="565"/>
                      <a:pt x="85" y="712"/>
                      <a:pt x="168" y="774"/>
                    </a:cubicBezTo>
                    <a:cubicBezTo>
                      <a:pt x="252" y="858"/>
                      <a:pt x="336" y="879"/>
                      <a:pt x="440" y="900"/>
                    </a:cubicBezTo>
                    <a:cubicBezTo>
                      <a:pt x="524" y="921"/>
                      <a:pt x="608" y="942"/>
                      <a:pt x="691" y="942"/>
                    </a:cubicBezTo>
                    <a:lnTo>
                      <a:pt x="838" y="921"/>
                    </a:lnTo>
                    <a:lnTo>
                      <a:pt x="817" y="858"/>
                    </a:lnTo>
                    <a:cubicBezTo>
                      <a:pt x="775" y="732"/>
                      <a:pt x="754" y="607"/>
                      <a:pt x="754" y="502"/>
                    </a:cubicBezTo>
                    <a:cubicBezTo>
                      <a:pt x="775" y="377"/>
                      <a:pt x="838" y="251"/>
                      <a:pt x="838" y="147"/>
                    </a:cubicBezTo>
                    <a:lnTo>
                      <a:pt x="8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615;p31">
                <a:extLst>
                  <a:ext uri="{FF2B5EF4-FFF2-40B4-BE49-F238E27FC236}">
                    <a16:creationId xmlns:a16="http://schemas.microsoft.com/office/drawing/2014/main" id="{424A33CE-C5C1-17AA-4CFC-479A345664C3}"/>
                  </a:ext>
                </a:extLst>
              </p:cNvPr>
              <p:cNvSpPr/>
              <p:nvPr/>
            </p:nvSpPr>
            <p:spPr>
              <a:xfrm>
                <a:off x="730970" y="1325800"/>
                <a:ext cx="918744" cy="522407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7032" extrusionOk="0">
                    <a:moveTo>
                      <a:pt x="6173" y="21"/>
                    </a:moveTo>
                    <a:cubicBezTo>
                      <a:pt x="6821" y="42"/>
                      <a:pt x="7449" y="105"/>
                      <a:pt x="8077" y="230"/>
                    </a:cubicBezTo>
                    <a:cubicBezTo>
                      <a:pt x="8684" y="356"/>
                      <a:pt x="9290" y="565"/>
                      <a:pt x="9855" y="816"/>
                    </a:cubicBezTo>
                    <a:cubicBezTo>
                      <a:pt x="10420" y="1088"/>
                      <a:pt x="10964" y="1444"/>
                      <a:pt x="11383" y="1883"/>
                    </a:cubicBezTo>
                    <a:cubicBezTo>
                      <a:pt x="11801" y="2323"/>
                      <a:pt x="12094" y="2887"/>
                      <a:pt x="12115" y="3494"/>
                    </a:cubicBezTo>
                    <a:cubicBezTo>
                      <a:pt x="12094" y="4080"/>
                      <a:pt x="11801" y="4645"/>
                      <a:pt x="11383" y="5084"/>
                    </a:cubicBezTo>
                    <a:cubicBezTo>
                      <a:pt x="10943" y="5524"/>
                      <a:pt x="10420" y="5859"/>
                      <a:pt x="9834" y="6110"/>
                    </a:cubicBezTo>
                    <a:cubicBezTo>
                      <a:pt x="8705" y="6633"/>
                      <a:pt x="7428" y="6842"/>
                      <a:pt x="6173" y="6884"/>
                    </a:cubicBezTo>
                    <a:cubicBezTo>
                      <a:pt x="4917" y="6884"/>
                      <a:pt x="3641" y="6717"/>
                      <a:pt x="2490" y="6172"/>
                    </a:cubicBezTo>
                    <a:cubicBezTo>
                      <a:pt x="1904" y="5921"/>
                      <a:pt x="1360" y="5587"/>
                      <a:pt x="942" y="5126"/>
                    </a:cubicBezTo>
                    <a:cubicBezTo>
                      <a:pt x="502" y="4687"/>
                      <a:pt x="230" y="4080"/>
                      <a:pt x="230" y="3494"/>
                    </a:cubicBezTo>
                    <a:cubicBezTo>
                      <a:pt x="230" y="2887"/>
                      <a:pt x="544" y="2302"/>
                      <a:pt x="963" y="1862"/>
                    </a:cubicBezTo>
                    <a:cubicBezTo>
                      <a:pt x="1402" y="1423"/>
                      <a:pt x="1946" y="1088"/>
                      <a:pt x="2490" y="816"/>
                    </a:cubicBezTo>
                    <a:cubicBezTo>
                      <a:pt x="3076" y="565"/>
                      <a:pt x="3662" y="356"/>
                      <a:pt x="4290" y="230"/>
                    </a:cubicBezTo>
                    <a:cubicBezTo>
                      <a:pt x="4917" y="105"/>
                      <a:pt x="5545" y="42"/>
                      <a:pt x="6173" y="21"/>
                    </a:cubicBezTo>
                    <a:close/>
                    <a:moveTo>
                      <a:pt x="6173" y="0"/>
                    </a:moveTo>
                    <a:cubicBezTo>
                      <a:pt x="5545" y="0"/>
                      <a:pt x="4917" y="63"/>
                      <a:pt x="4290" y="167"/>
                    </a:cubicBezTo>
                    <a:cubicBezTo>
                      <a:pt x="3641" y="251"/>
                      <a:pt x="3034" y="439"/>
                      <a:pt x="2427" y="670"/>
                    </a:cubicBezTo>
                    <a:cubicBezTo>
                      <a:pt x="1842" y="921"/>
                      <a:pt x="1277" y="1255"/>
                      <a:pt x="816" y="1716"/>
                    </a:cubicBezTo>
                    <a:cubicBezTo>
                      <a:pt x="335" y="2176"/>
                      <a:pt x="21" y="2825"/>
                      <a:pt x="0" y="3494"/>
                    </a:cubicBezTo>
                    <a:cubicBezTo>
                      <a:pt x="21" y="4164"/>
                      <a:pt x="377" y="4792"/>
                      <a:pt x="837" y="5231"/>
                    </a:cubicBezTo>
                    <a:cubicBezTo>
                      <a:pt x="1298" y="5691"/>
                      <a:pt x="1863" y="6005"/>
                      <a:pt x="2448" y="6277"/>
                    </a:cubicBezTo>
                    <a:cubicBezTo>
                      <a:pt x="3620" y="6779"/>
                      <a:pt x="4896" y="6989"/>
                      <a:pt x="6173" y="7030"/>
                    </a:cubicBezTo>
                    <a:cubicBezTo>
                      <a:pt x="6236" y="7031"/>
                      <a:pt x="6299" y="7032"/>
                      <a:pt x="6362" y="7032"/>
                    </a:cubicBezTo>
                    <a:cubicBezTo>
                      <a:pt x="7577" y="7032"/>
                      <a:pt x="8805" y="6837"/>
                      <a:pt x="9939" y="6340"/>
                    </a:cubicBezTo>
                    <a:cubicBezTo>
                      <a:pt x="10525" y="6089"/>
                      <a:pt x="11090" y="5733"/>
                      <a:pt x="11571" y="5273"/>
                    </a:cubicBezTo>
                    <a:cubicBezTo>
                      <a:pt x="12031" y="4812"/>
                      <a:pt x="12366" y="4164"/>
                      <a:pt x="12366" y="3494"/>
                    </a:cubicBezTo>
                    <a:cubicBezTo>
                      <a:pt x="12366" y="2804"/>
                      <a:pt x="12031" y="2155"/>
                      <a:pt x="11550" y="1716"/>
                    </a:cubicBezTo>
                    <a:cubicBezTo>
                      <a:pt x="11090" y="1255"/>
                      <a:pt x="10525" y="921"/>
                      <a:pt x="9918" y="670"/>
                    </a:cubicBezTo>
                    <a:cubicBezTo>
                      <a:pt x="8725" y="188"/>
                      <a:pt x="7449" y="21"/>
                      <a:pt x="61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616;p31">
                <a:extLst>
                  <a:ext uri="{FF2B5EF4-FFF2-40B4-BE49-F238E27FC236}">
                    <a16:creationId xmlns:a16="http://schemas.microsoft.com/office/drawing/2014/main" id="{921FA8B3-6D18-514C-25B3-3EA2BCEF4DC0}"/>
                  </a:ext>
                </a:extLst>
              </p:cNvPr>
              <p:cNvSpPr/>
              <p:nvPr/>
            </p:nvSpPr>
            <p:spPr>
              <a:xfrm>
                <a:off x="1029393" y="1439241"/>
                <a:ext cx="334305" cy="286091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3851" extrusionOk="0">
                    <a:moveTo>
                      <a:pt x="2511" y="252"/>
                    </a:moveTo>
                    <a:lnTo>
                      <a:pt x="2511" y="335"/>
                    </a:lnTo>
                    <a:lnTo>
                      <a:pt x="2511" y="440"/>
                    </a:lnTo>
                    <a:lnTo>
                      <a:pt x="2616" y="461"/>
                    </a:lnTo>
                    <a:cubicBezTo>
                      <a:pt x="2930" y="482"/>
                      <a:pt x="3223" y="524"/>
                      <a:pt x="3516" y="607"/>
                    </a:cubicBezTo>
                    <a:cubicBezTo>
                      <a:pt x="3717" y="669"/>
                      <a:pt x="3918" y="765"/>
                      <a:pt x="4043" y="913"/>
                    </a:cubicBezTo>
                    <a:lnTo>
                      <a:pt x="4043" y="913"/>
                    </a:lnTo>
                    <a:lnTo>
                      <a:pt x="3233" y="959"/>
                    </a:lnTo>
                    <a:lnTo>
                      <a:pt x="3233" y="959"/>
                    </a:lnTo>
                    <a:cubicBezTo>
                      <a:pt x="3171" y="873"/>
                      <a:pt x="3088" y="801"/>
                      <a:pt x="2993" y="754"/>
                    </a:cubicBezTo>
                    <a:cubicBezTo>
                      <a:pt x="2888" y="691"/>
                      <a:pt x="2763" y="670"/>
                      <a:pt x="2658" y="649"/>
                    </a:cubicBezTo>
                    <a:lnTo>
                      <a:pt x="2511" y="628"/>
                    </a:lnTo>
                    <a:lnTo>
                      <a:pt x="2511" y="775"/>
                    </a:lnTo>
                    <a:lnTo>
                      <a:pt x="2511" y="1570"/>
                    </a:lnTo>
                    <a:lnTo>
                      <a:pt x="2532" y="1674"/>
                    </a:lnTo>
                    <a:lnTo>
                      <a:pt x="2616" y="1674"/>
                    </a:lnTo>
                    <a:cubicBezTo>
                      <a:pt x="2867" y="1695"/>
                      <a:pt x="3118" y="1737"/>
                      <a:pt x="3369" y="1758"/>
                    </a:cubicBezTo>
                    <a:cubicBezTo>
                      <a:pt x="3600" y="1800"/>
                      <a:pt x="3851" y="1863"/>
                      <a:pt x="4060" y="1967"/>
                    </a:cubicBezTo>
                    <a:cubicBezTo>
                      <a:pt x="4164" y="2030"/>
                      <a:pt x="4269" y="2093"/>
                      <a:pt x="4332" y="2197"/>
                    </a:cubicBezTo>
                    <a:cubicBezTo>
                      <a:pt x="4416" y="2302"/>
                      <a:pt x="4436" y="2428"/>
                      <a:pt x="4416" y="2553"/>
                    </a:cubicBezTo>
                    <a:cubicBezTo>
                      <a:pt x="4395" y="2804"/>
                      <a:pt x="4164" y="2972"/>
                      <a:pt x="3955" y="3076"/>
                    </a:cubicBezTo>
                    <a:cubicBezTo>
                      <a:pt x="3537" y="3265"/>
                      <a:pt x="3076" y="3348"/>
                      <a:pt x="2637" y="3348"/>
                    </a:cubicBezTo>
                    <a:lnTo>
                      <a:pt x="2595" y="3348"/>
                    </a:lnTo>
                    <a:lnTo>
                      <a:pt x="2595" y="3390"/>
                    </a:lnTo>
                    <a:lnTo>
                      <a:pt x="2577" y="3723"/>
                    </a:lnTo>
                    <a:lnTo>
                      <a:pt x="2577" y="3723"/>
                    </a:lnTo>
                    <a:lnTo>
                      <a:pt x="2076" y="3706"/>
                    </a:lnTo>
                    <a:lnTo>
                      <a:pt x="2076" y="3706"/>
                    </a:lnTo>
                    <a:lnTo>
                      <a:pt x="2093" y="3411"/>
                    </a:lnTo>
                    <a:lnTo>
                      <a:pt x="2093" y="3327"/>
                    </a:lnTo>
                    <a:lnTo>
                      <a:pt x="2009" y="3306"/>
                    </a:lnTo>
                    <a:cubicBezTo>
                      <a:pt x="1654" y="3285"/>
                      <a:pt x="1298" y="3223"/>
                      <a:pt x="984" y="3118"/>
                    </a:cubicBezTo>
                    <a:cubicBezTo>
                      <a:pt x="817" y="3055"/>
                      <a:pt x="670" y="2972"/>
                      <a:pt x="545" y="2867"/>
                    </a:cubicBezTo>
                    <a:cubicBezTo>
                      <a:pt x="446" y="2797"/>
                      <a:pt x="376" y="2717"/>
                      <a:pt x="321" y="2627"/>
                    </a:cubicBezTo>
                    <a:lnTo>
                      <a:pt x="321" y="2627"/>
                    </a:lnTo>
                    <a:cubicBezTo>
                      <a:pt x="636" y="2606"/>
                      <a:pt x="951" y="2573"/>
                      <a:pt x="1266" y="2555"/>
                    </a:cubicBezTo>
                    <a:lnTo>
                      <a:pt x="1266" y="2555"/>
                    </a:lnTo>
                    <a:cubicBezTo>
                      <a:pt x="1338" y="2681"/>
                      <a:pt x="1462" y="2753"/>
                      <a:pt x="1570" y="2825"/>
                    </a:cubicBezTo>
                    <a:cubicBezTo>
                      <a:pt x="1695" y="2888"/>
                      <a:pt x="1842" y="2930"/>
                      <a:pt x="1988" y="2972"/>
                    </a:cubicBezTo>
                    <a:lnTo>
                      <a:pt x="2051" y="2972"/>
                    </a:lnTo>
                    <a:lnTo>
                      <a:pt x="2051" y="2909"/>
                    </a:lnTo>
                    <a:cubicBezTo>
                      <a:pt x="2051" y="2637"/>
                      <a:pt x="2051" y="2344"/>
                      <a:pt x="2051" y="2051"/>
                    </a:cubicBezTo>
                    <a:lnTo>
                      <a:pt x="2051" y="2030"/>
                    </a:lnTo>
                    <a:lnTo>
                      <a:pt x="2009" y="2009"/>
                    </a:lnTo>
                    <a:cubicBezTo>
                      <a:pt x="1675" y="1967"/>
                      <a:pt x="1340" y="1905"/>
                      <a:pt x="1026" y="1800"/>
                    </a:cubicBezTo>
                    <a:cubicBezTo>
                      <a:pt x="879" y="1737"/>
                      <a:pt x="712" y="1674"/>
                      <a:pt x="607" y="1570"/>
                    </a:cubicBezTo>
                    <a:cubicBezTo>
                      <a:pt x="482" y="1465"/>
                      <a:pt x="398" y="1319"/>
                      <a:pt x="398" y="1172"/>
                    </a:cubicBezTo>
                    <a:cubicBezTo>
                      <a:pt x="398" y="1026"/>
                      <a:pt x="482" y="879"/>
                      <a:pt x="607" y="796"/>
                    </a:cubicBezTo>
                    <a:cubicBezTo>
                      <a:pt x="733" y="691"/>
                      <a:pt x="879" y="628"/>
                      <a:pt x="1026" y="586"/>
                    </a:cubicBezTo>
                    <a:cubicBezTo>
                      <a:pt x="1340" y="482"/>
                      <a:pt x="1675" y="440"/>
                      <a:pt x="2009" y="440"/>
                    </a:cubicBezTo>
                    <a:lnTo>
                      <a:pt x="2114" y="440"/>
                    </a:lnTo>
                    <a:lnTo>
                      <a:pt x="2114" y="335"/>
                    </a:lnTo>
                    <a:lnTo>
                      <a:pt x="2114" y="252"/>
                    </a:lnTo>
                    <a:close/>
                    <a:moveTo>
                      <a:pt x="1884" y="0"/>
                    </a:moveTo>
                    <a:lnTo>
                      <a:pt x="1884" y="126"/>
                    </a:lnTo>
                    <a:lnTo>
                      <a:pt x="1884" y="217"/>
                    </a:lnTo>
                    <a:lnTo>
                      <a:pt x="1884" y="217"/>
                    </a:lnTo>
                    <a:cubicBezTo>
                      <a:pt x="1580" y="240"/>
                      <a:pt x="1263" y="285"/>
                      <a:pt x="963" y="398"/>
                    </a:cubicBezTo>
                    <a:cubicBezTo>
                      <a:pt x="817" y="482"/>
                      <a:pt x="649" y="544"/>
                      <a:pt x="503" y="670"/>
                    </a:cubicBezTo>
                    <a:cubicBezTo>
                      <a:pt x="356" y="775"/>
                      <a:pt x="252" y="963"/>
                      <a:pt x="273" y="1172"/>
                    </a:cubicBezTo>
                    <a:cubicBezTo>
                      <a:pt x="273" y="1360"/>
                      <a:pt x="398" y="1528"/>
                      <a:pt x="524" y="1632"/>
                    </a:cubicBezTo>
                    <a:cubicBezTo>
                      <a:pt x="670" y="1737"/>
                      <a:pt x="838" y="1821"/>
                      <a:pt x="984" y="1884"/>
                    </a:cubicBezTo>
                    <a:cubicBezTo>
                      <a:pt x="1305" y="1984"/>
                      <a:pt x="1626" y="2046"/>
                      <a:pt x="1947" y="2087"/>
                    </a:cubicBezTo>
                    <a:lnTo>
                      <a:pt x="1947" y="2087"/>
                    </a:lnTo>
                    <a:cubicBezTo>
                      <a:pt x="1947" y="2341"/>
                      <a:pt x="1947" y="2580"/>
                      <a:pt x="1947" y="2833"/>
                    </a:cubicBezTo>
                    <a:lnTo>
                      <a:pt x="1947" y="2833"/>
                    </a:lnTo>
                    <a:cubicBezTo>
                      <a:pt x="1837" y="2805"/>
                      <a:pt x="1720" y="2752"/>
                      <a:pt x="1633" y="2700"/>
                    </a:cubicBezTo>
                    <a:cubicBezTo>
                      <a:pt x="1507" y="2637"/>
                      <a:pt x="1423" y="2532"/>
                      <a:pt x="1382" y="2428"/>
                    </a:cubicBezTo>
                    <a:lnTo>
                      <a:pt x="1361" y="2365"/>
                    </a:lnTo>
                    <a:lnTo>
                      <a:pt x="1298" y="2386"/>
                    </a:lnTo>
                    <a:cubicBezTo>
                      <a:pt x="921" y="2386"/>
                      <a:pt x="524" y="2386"/>
                      <a:pt x="147" y="2407"/>
                    </a:cubicBezTo>
                    <a:lnTo>
                      <a:pt x="1" y="2407"/>
                    </a:lnTo>
                    <a:lnTo>
                      <a:pt x="42" y="2553"/>
                    </a:lnTo>
                    <a:cubicBezTo>
                      <a:pt x="105" y="2741"/>
                      <a:pt x="231" y="2909"/>
                      <a:pt x="398" y="3034"/>
                    </a:cubicBezTo>
                    <a:cubicBezTo>
                      <a:pt x="545" y="3160"/>
                      <a:pt x="712" y="3265"/>
                      <a:pt x="900" y="3327"/>
                    </a:cubicBezTo>
                    <a:cubicBezTo>
                      <a:pt x="1230" y="3444"/>
                      <a:pt x="1578" y="3470"/>
                      <a:pt x="1910" y="3490"/>
                    </a:cubicBezTo>
                    <a:lnTo>
                      <a:pt x="1910" y="3490"/>
                    </a:lnTo>
                    <a:lnTo>
                      <a:pt x="1926" y="3767"/>
                    </a:lnTo>
                    <a:lnTo>
                      <a:pt x="1926" y="3850"/>
                    </a:lnTo>
                    <a:lnTo>
                      <a:pt x="1988" y="3850"/>
                    </a:lnTo>
                    <a:lnTo>
                      <a:pt x="2637" y="3829"/>
                    </a:lnTo>
                    <a:lnTo>
                      <a:pt x="2679" y="3829"/>
                    </a:lnTo>
                    <a:lnTo>
                      <a:pt x="2679" y="3767"/>
                    </a:lnTo>
                    <a:lnTo>
                      <a:pt x="2660" y="3429"/>
                    </a:lnTo>
                    <a:lnTo>
                      <a:pt x="2660" y="3429"/>
                    </a:lnTo>
                    <a:cubicBezTo>
                      <a:pt x="3092" y="3367"/>
                      <a:pt x="3544" y="3303"/>
                      <a:pt x="3955" y="3097"/>
                    </a:cubicBezTo>
                    <a:cubicBezTo>
                      <a:pt x="4185" y="2993"/>
                      <a:pt x="4416" y="2825"/>
                      <a:pt x="4478" y="2532"/>
                    </a:cubicBezTo>
                    <a:cubicBezTo>
                      <a:pt x="4499" y="2407"/>
                      <a:pt x="4478" y="2281"/>
                      <a:pt x="4395" y="2156"/>
                    </a:cubicBezTo>
                    <a:cubicBezTo>
                      <a:pt x="4332" y="2051"/>
                      <a:pt x="4227" y="1946"/>
                      <a:pt x="4123" y="1884"/>
                    </a:cubicBezTo>
                    <a:cubicBezTo>
                      <a:pt x="3892" y="1737"/>
                      <a:pt x="3641" y="1674"/>
                      <a:pt x="3390" y="1612"/>
                    </a:cubicBezTo>
                    <a:cubicBezTo>
                      <a:pt x="3174" y="1558"/>
                      <a:pt x="2958" y="1519"/>
                      <a:pt x="2742" y="1483"/>
                    </a:cubicBezTo>
                    <a:lnTo>
                      <a:pt x="2742" y="1483"/>
                    </a:lnTo>
                    <a:lnTo>
                      <a:pt x="2742" y="935"/>
                    </a:lnTo>
                    <a:lnTo>
                      <a:pt x="2742" y="935"/>
                    </a:lnTo>
                    <a:cubicBezTo>
                      <a:pt x="2887" y="977"/>
                      <a:pt x="3003" y="1040"/>
                      <a:pt x="3035" y="1151"/>
                    </a:cubicBezTo>
                    <a:lnTo>
                      <a:pt x="3076" y="1235"/>
                    </a:lnTo>
                    <a:lnTo>
                      <a:pt x="3160" y="1235"/>
                    </a:lnTo>
                    <a:lnTo>
                      <a:pt x="4269" y="1172"/>
                    </a:lnTo>
                    <a:lnTo>
                      <a:pt x="4457" y="1151"/>
                    </a:lnTo>
                    <a:lnTo>
                      <a:pt x="4395" y="984"/>
                    </a:lnTo>
                    <a:cubicBezTo>
                      <a:pt x="4332" y="796"/>
                      <a:pt x="4206" y="649"/>
                      <a:pt x="4060" y="544"/>
                    </a:cubicBezTo>
                    <a:cubicBezTo>
                      <a:pt x="3913" y="440"/>
                      <a:pt x="3746" y="398"/>
                      <a:pt x="3600" y="335"/>
                    </a:cubicBezTo>
                    <a:cubicBezTo>
                      <a:pt x="3302" y="261"/>
                      <a:pt x="3021" y="220"/>
                      <a:pt x="2742" y="197"/>
                    </a:cubicBezTo>
                    <a:lnTo>
                      <a:pt x="2742" y="197"/>
                    </a:lnTo>
                    <a:lnTo>
                      <a:pt x="2742" y="105"/>
                    </a:lnTo>
                    <a:lnTo>
                      <a:pt x="27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CuadroTexto 139">
              <a:extLst>
                <a:ext uri="{FF2B5EF4-FFF2-40B4-BE49-F238E27FC236}">
                  <a16:creationId xmlns:a16="http://schemas.microsoft.com/office/drawing/2014/main" id="{AFAAD98C-D14E-6434-5191-0F67EF35C860}"/>
                </a:ext>
              </a:extLst>
            </p:cNvPr>
            <p:cNvSpPr txBox="1"/>
            <p:nvPr/>
          </p:nvSpPr>
          <p:spPr>
            <a:xfrm>
              <a:off x="7254124" y="1850191"/>
              <a:ext cx="5764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" panose="020B0503050000020004" pitchFamily="34" charset="0"/>
                </a:rPr>
                <a:t>58%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71FF18E5-31D1-74DA-C223-4FD5E73C539D}"/>
              </a:ext>
            </a:extLst>
          </p:cNvPr>
          <p:cNvGrpSpPr/>
          <p:nvPr/>
        </p:nvGrpSpPr>
        <p:grpSpPr>
          <a:xfrm>
            <a:off x="204667" y="943656"/>
            <a:ext cx="8299115" cy="7560000"/>
            <a:chOff x="204667" y="943656"/>
            <a:chExt cx="8299115" cy="7560000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ABAF074B-CC75-BBC4-FD0A-2AD12416FE93}"/>
                </a:ext>
              </a:extLst>
            </p:cNvPr>
            <p:cNvGrpSpPr/>
            <p:nvPr/>
          </p:nvGrpSpPr>
          <p:grpSpPr>
            <a:xfrm>
              <a:off x="204667" y="943656"/>
              <a:ext cx="8299115" cy="7560000"/>
              <a:chOff x="204667" y="943656"/>
              <a:chExt cx="8299115" cy="7560000"/>
            </a:xfrm>
          </p:grpSpPr>
          <p:sp>
            <p:nvSpPr>
              <p:cNvPr id="25" name="Círculo parcial 24">
                <a:extLst>
                  <a:ext uri="{FF2B5EF4-FFF2-40B4-BE49-F238E27FC236}">
                    <a16:creationId xmlns:a16="http://schemas.microsoft.com/office/drawing/2014/main" id="{1103D545-9F1D-52E9-8499-EBD06C896FA0}"/>
                  </a:ext>
                </a:extLst>
              </p:cNvPr>
              <p:cNvSpPr/>
              <p:nvPr/>
            </p:nvSpPr>
            <p:spPr>
              <a:xfrm rot="5400000">
                <a:off x="545252" y="637656"/>
                <a:ext cx="7560000" cy="8172000"/>
              </a:xfrm>
              <a:prstGeom prst="pie">
                <a:avLst>
                  <a:gd name="adj1" fmla="val 5406514"/>
                  <a:gd name="adj2" fmla="val 1620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" name="Grupo 1">
                <a:extLst>
                  <a:ext uri="{FF2B5EF4-FFF2-40B4-BE49-F238E27FC236}">
                    <a16:creationId xmlns:a16="http://schemas.microsoft.com/office/drawing/2014/main" id="{475C1691-8A11-8984-F4CE-A919EF901927}"/>
                  </a:ext>
                </a:extLst>
              </p:cNvPr>
              <p:cNvGrpSpPr/>
              <p:nvPr/>
            </p:nvGrpSpPr>
            <p:grpSpPr>
              <a:xfrm>
                <a:off x="204667" y="1268868"/>
                <a:ext cx="8299115" cy="3704869"/>
                <a:chOff x="206697" y="915942"/>
                <a:chExt cx="8881351" cy="3992759"/>
              </a:xfrm>
            </p:grpSpPr>
            <p:sp>
              <p:nvSpPr>
                <p:cNvPr id="5" name="Trapecio 4">
                  <a:extLst>
                    <a:ext uri="{FF2B5EF4-FFF2-40B4-BE49-F238E27FC236}">
                      <a16:creationId xmlns:a16="http://schemas.microsoft.com/office/drawing/2014/main" id="{760C2499-B2BE-759D-B8E3-33C201AE2FAC}"/>
                    </a:ext>
                  </a:extLst>
                </p:cNvPr>
                <p:cNvSpPr/>
                <p:nvPr/>
              </p:nvSpPr>
              <p:spPr>
                <a:xfrm>
                  <a:off x="5137024" y="4580134"/>
                  <a:ext cx="3951024" cy="310379"/>
                </a:xfrm>
                <a:prstGeom prst="trapezoid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n-US" sz="12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3" name="Trapecio 2">
                  <a:extLst>
                    <a:ext uri="{FF2B5EF4-FFF2-40B4-BE49-F238E27FC236}">
                      <a16:creationId xmlns:a16="http://schemas.microsoft.com/office/drawing/2014/main" id="{A8CD42A4-4C3F-DA35-A636-A339E7924401}"/>
                    </a:ext>
                  </a:extLst>
                </p:cNvPr>
                <p:cNvSpPr/>
                <p:nvPr/>
              </p:nvSpPr>
              <p:spPr>
                <a:xfrm>
                  <a:off x="206697" y="4582399"/>
                  <a:ext cx="3940892" cy="310379"/>
                </a:xfrm>
                <a:prstGeom prst="trapezoid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n-US" sz="12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4" name="Trapecio 3">
                  <a:extLst>
                    <a:ext uri="{FF2B5EF4-FFF2-40B4-BE49-F238E27FC236}">
                      <a16:creationId xmlns:a16="http://schemas.microsoft.com/office/drawing/2014/main" id="{A4580119-D568-85C5-B42E-D2F11CBAF6B5}"/>
                    </a:ext>
                  </a:extLst>
                </p:cNvPr>
                <p:cNvSpPr/>
                <p:nvPr/>
              </p:nvSpPr>
              <p:spPr>
                <a:xfrm rot="10800000">
                  <a:off x="4121876" y="4586001"/>
                  <a:ext cx="1045467" cy="310379"/>
                </a:xfrm>
                <a:prstGeom prst="trapezoid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n-US" sz="1200">
                    <a:latin typeface="Fira Sans" panose="020B0503050000020004" pitchFamily="34" charset="0"/>
                  </a:endParaRPr>
                </a:p>
              </p:txBody>
            </p:sp>
            <p:pic>
              <p:nvPicPr>
                <p:cNvPr id="133" name="Imagen 132">
                  <a:extLst>
                    <a:ext uri="{FF2B5EF4-FFF2-40B4-BE49-F238E27FC236}">
                      <a16:creationId xmlns:a16="http://schemas.microsoft.com/office/drawing/2014/main" id="{2A540FBA-A3DB-6F53-F120-D0FCD95ABC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b="56622"/>
                <a:stretch/>
              </p:blipFill>
              <p:spPr>
                <a:xfrm>
                  <a:off x="546328" y="915942"/>
                  <a:ext cx="8140472" cy="3662069"/>
                </a:xfrm>
                <a:prstGeom prst="rect">
                  <a:avLst/>
                </a:prstGeom>
              </p:spPr>
            </p:pic>
            <p:pic>
              <p:nvPicPr>
                <p:cNvPr id="134" name="Imagen 133">
                  <a:extLst>
                    <a:ext uri="{FF2B5EF4-FFF2-40B4-BE49-F238E27FC236}">
                      <a16:creationId xmlns:a16="http://schemas.microsoft.com/office/drawing/2014/main" id="{85E90334-081E-C7C3-06CB-4F6E6EA47A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b="50000"/>
                <a:stretch/>
              </p:blipFill>
              <p:spPr>
                <a:xfrm>
                  <a:off x="1805552" y="2011025"/>
                  <a:ext cx="5627286" cy="2567563"/>
                </a:xfrm>
                <a:prstGeom prst="rect">
                  <a:avLst/>
                </a:prstGeom>
              </p:spPr>
            </p:pic>
            <p:pic>
              <p:nvPicPr>
                <p:cNvPr id="135" name="Imagen 134">
                  <a:extLst>
                    <a:ext uri="{FF2B5EF4-FFF2-40B4-BE49-F238E27FC236}">
                      <a16:creationId xmlns:a16="http://schemas.microsoft.com/office/drawing/2014/main" id="{9CA31F78-474B-1790-8FBD-06B0E0CED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b="50000"/>
                <a:stretch/>
              </p:blipFill>
              <p:spPr>
                <a:xfrm>
                  <a:off x="2523063" y="2680584"/>
                  <a:ext cx="4150496" cy="1897606"/>
                </a:xfrm>
                <a:prstGeom prst="rect">
                  <a:avLst/>
                </a:prstGeom>
              </p:spPr>
            </p:pic>
            <p:cxnSp>
              <p:nvCxnSpPr>
                <p:cNvPr id="136" name="Conector recto 135">
                  <a:extLst>
                    <a:ext uri="{FF2B5EF4-FFF2-40B4-BE49-F238E27FC236}">
                      <a16:creationId xmlns:a16="http://schemas.microsoft.com/office/drawing/2014/main" id="{93B38098-FD46-0FE5-E6D7-EE70E4AAD8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02280" y="1684836"/>
                  <a:ext cx="1790516" cy="288864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ector recto 136">
                  <a:extLst>
                    <a:ext uri="{FF2B5EF4-FFF2-40B4-BE49-F238E27FC236}">
                      <a16:creationId xmlns:a16="http://schemas.microsoft.com/office/drawing/2014/main" id="{7C8FB3E3-2DA3-713F-D6AB-F5845AF51C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9813" y="1752948"/>
                  <a:ext cx="1801896" cy="282527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CuadroTexto 157">
                  <a:extLst>
                    <a:ext uri="{FF2B5EF4-FFF2-40B4-BE49-F238E27FC236}">
                      <a16:creationId xmlns:a16="http://schemas.microsoft.com/office/drawing/2014/main" id="{7FD7DEED-09A1-2DDB-B8A2-8095AD17CB2B}"/>
                    </a:ext>
                  </a:extLst>
                </p:cNvPr>
                <p:cNvSpPr txBox="1"/>
                <p:nvPr/>
              </p:nvSpPr>
              <p:spPr>
                <a:xfrm>
                  <a:off x="2418076" y="2412143"/>
                  <a:ext cx="763883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BDP</a:t>
                  </a:r>
                </a:p>
              </p:txBody>
            </p:sp>
            <p:sp>
              <p:nvSpPr>
                <p:cNvPr id="159" name="CuadroTexto 158">
                  <a:extLst>
                    <a:ext uri="{FF2B5EF4-FFF2-40B4-BE49-F238E27FC236}">
                      <a16:creationId xmlns:a16="http://schemas.microsoft.com/office/drawing/2014/main" id="{2C615108-BC12-CBCF-0876-CA7C9C56E755}"/>
                    </a:ext>
                  </a:extLst>
                </p:cNvPr>
                <p:cNvSpPr txBox="1"/>
                <p:nvPr/>
              </p:nvSpPr>
              <p:spPr>
                <a:xfrm>
                  <a:off x="5654024" y="1324492"/>
                  <a:ext cx="763883" cy="322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b="1" dirty="0" err="1">
                      <a:latin typeface="Fira Sans" panose="020B0503050000020004" pitchFamily="34" charset="0"/>
                    </a:rPr>
                    <a:t>Ministry</a:t>
                  </a:r>
                  <a:r>
                    <a:rPr lang="es-BO" sz="800" b="1" dirty="0">
                      <a:latin typeface="Fira Sans" panose="020B0503050000020004" pitchFamily="34" charset="0"/>
                    </a:rPr>
                    <a:t> </a:t>
                  </a:r>
                  <a:r>
                    <a:rPr lang="es-BO" sz="800" b="1" dirty="0" err="1">
                      <a:latin typeface="Fira Sans" panose="020B0503050000020004" pitchFamily="34" charset="0"/>
                    </a:rPr>
                    <a:t>of</a:t>
                  </a:r>
                  <a:r>
                    <a:rPr lang="es-BO" sz="800" b="1" dirty="0">
                      <a:latin typeface="Fira Sans" panose="020B0503050000020004" pitchFamily="34" charset="0"/>
                    </a:rPr>
                    <a:t> </a:t>
                  </a:r>
                  <a:r>
                    <a:rPr lang="es-BO" sz="800" b="1" dirty="0" err="1">
                      <a:latin typeface="Fira Sans" panose="020B0503050000020004" pitchFamily="34" charset="0"/>
                    </a:rPr>
                    <a:t>Agriculture</a:t>
                  </a:r>
                  <a:endParaRPr lang="es-BO" sz="800" b="1" dirty="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163" name="CuadroTexto 162">
                  <a:extLst>
                    <a:ext uri="{FF2B5EF4-FFF2-40B4-BE49-F238E27FC236}">
                      <a16:creationId xmlns:a16="http://schemas.microsoft.com/office/drawing/2014/main" id="{35C7B094-F5C8-6FB8-8AC9-28BFDDE8272F}"/>
                    </a:ext>
                  </a:extLst>
                </p:cNvPr>
                <p:cNvSpPr txBox="1"/>
                <p:nvPr/>
              </p:nvSpPr>
              <p:spPr>
                <a:xfrm>
                  <a:off x="4809685" y="1288850"/>
                  <a:ext cx="763883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>
                      <a:latin typeface="Fira Sans" panose="020B0503050000020004" pitchFamily="34" charset="0"/>
                    </a:rPr>
                    <a:t>FAM</a:t>
                  </a:r>
                </a:p>
              </p:txBody>
            </p:sp>
            <p:sp>
              <p:nvSpPr>
                <p:cNvPr id="164" name="CuadroTexto 163">
                  <a:extLst>
                    <a:ext uri="{FF2B5EF4-FFF2-40B4-BE49-F238E27FC236}">
                      <a16:creationId xmlns:a16="http://schemas.microsoft.com/office/drawing/2014/main" id="{297938E5-E9AB-C9A0-F3CC-CD387360C503}"/>
                    </a:ext>
                  </a:extLst>
                </p:cNvPr>
                <p:cNvSpPr txBox="1"/>
                <p:nvPr/>
              </p:nvSpPr>
              <p:spPr>
                <a:xfrm>
                  <a:off x="3870297" y="1374340"/>
                  <a:ext cx="1124587" cy="322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 err="1">
                      <a:latin typeface="Fira Sans" panose="020B0503050000020004" pitchFamily="34" charset="0"/>
                    </a:rPr>
                    <a:t>Ministry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of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the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Presidency</a:t>
                  </a:r>
                  <a:endParaRPr lang="es-BO" sz="800" dirty="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165" name="CuadroTexto 164">
                  <a:extLst>
                    <a:ext uri="{FF2B5EF4-FFF2-40B4-BE49-F238E27FC236}">
                      <a16:creationId xmlns:a16="http://schemas.microsoft.com/office/drawing/2014/main" id="{4A46DC78-BBE5-C25D-79D3-2E2817DC62D4}"/>
                    </a:ext>
                  </a:extLst>
                </p:cNvPr>
                <p:cNvSpPr txBox="1"/>
                <p:nvPr/>
              </p:nvSpPr>
              <p:spPr>
                <a:xfrm>
                  <a:off x="2383576" y="1543905"/>
                  <a:ext cx="1124587" cy="322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 err="1">
                      <a:latin typeface="Fira Sans" panose="020B0503050000020004" pitchFamily="34" charset="0"/>
                    </a:rPr>
                    <a:t>Ministry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of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Education</a:t>
                  </a:r>
                  <a:endParaRPr lang="es-BO" sz="800" dirty="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166" name="CuadroTexto 165">
                  <a:extLst>
                    <a:ext uri="{FF2B5EF4-FFF2-40B4-BE49-F238E27FC236}">
                      <a16:creationId xmlns:a16="http://schemas.microsoft.com/office/drawing/2014/main" id="{6F14BA6F-6542-5B7F-B9F0-19DF18843310}"/>
                    </a:ext>
                  </a:extLst>
                </p:cNvPr>
                <p:cNvSpPr txBox="1"/>
                <p:nvPr/>
              </p:nvSpPr>
              <p:spPr>
                <a:xfrm>
                  <a:off x="2828684" y="2081170"/>
                  <a:ext cx="763883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 err="1">
                      <a:latin typeface="Fira Sans" panose="020B0503050000020004" pitchFamily="34" charset="0"/>
                    </a:rPr>
                    <a:t>MDPyEP</a:t>
                  </a:r>
                  <a:endParaRPr lang="es-BO" sz="800" dirty="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167" name="CuadroTexto 166">
                  <a:extLst>
                    <a:ext uri="{FF2B5EF4-FFF2-40B4-BE49-F238E27FC236}">
                      <a16:creationId xmlns:a16="http://schemas.microsoft.com/office/drawing/2014/main" id="{9A51D48A-0FE6-26F8-CF73-D924B3B25B87}"/>
                    </a:ext>
                  </a:extLst>
                </p:cNvPr>
                <p:cNvSpPr txBox="1"/>
                <p:nvPr/>
              </p:nvSpPr>
              <p:spPr>
                <a:xfrm>
                  <a:off x="3435575" y="1675171"/>
                  <a:ext cx="763883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b="1" dirty="0" err="1">
                      <a:latin typeface="Fira Sans" panose="020B0503050000020004" pitchFamily="34" charset="0"/>
                    </a:rPr>
                    <a:t>MMAyA</a:t>
                  </a:r>
                  <a:endParaRPr lang="es-BO" sz="800" b="1" dirty="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169" name="CuadroTexto 168">
                  <a:extLst>
                    <a:ext uri="{FF2B5EF4-FFF2-40B4-BE49-F238E27FC236}">
                      <a16:creationId xmlns:a16="http://schemas.microsoft.com/office/drawing/2014/main" id="{3D4D28D6-65D9-1705-D9E8-D41C003993CB}"/>
                    </a:ext>
                  </a:extLst>
                </p:cNvPr>
                <p:cNvSpPr txBox="1"/>
                <p:nvPr/>
              </p:nvSpPr>
              <p:spPr>
                <a:xfrm>
                  <a:off x="5723437" y="1809105"/>
                  <a:ext cx="934571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>
                      <a:latin typeface="Fira Sans" panose="020B0503050000020004" pitchFamily="34" charset="0"/>
                    </a:rPr>
                    <a:t>IPDSA</a:t>
                  </a:r>
                </a:p>
              </p:txBody>
            </p:sp>
            <p:sp>
              <p:nvSpPr>
                <p:cNvPr id="170" name="CuadroTexto 169">
                  <a:extLst>
                    <a:ext uri="{FF2B5EF4-FFF2-40B4-BE49-F238E27FC236}">
                      <a16:creationId xmlns:a16="http://schemas.microsoft.com/office/drawing/2014/main" id="{B98AC789-8EB1-4A82-402E-48A4E096F8DE}"/>
                    </a:ext>
                  </a:extLst>
                </p:cNvPr>
                <p:cNvSpPr txBox="1"/>
                <p:nvPr/>
              </p:nvSpPr>
              <p:spPr>
                <a:xfrm>
                  <a:off x="5111161" y="1588978"/>
                  <a:ext cx="934571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SEA</a:t>
                  </a:r>
                </a:p>
              </p:txBody>
            </p:sp>
            <p:sp>
              <p:nvSpPr>
                <p:cNvPr id="171" name="CuadroTexto 170">
                  <a:extLst>
                    <a:ext uri="{FF2B5EF4-FFF2-40B4-BE49-F238E27FC236}">
                      <a16:creationId xmlns:a16="http://schemas.microsoft.com/office/drawing/2014/main" id="{C3435469-A847-800B-E93B-EC0576E6BE37}"/>
                    </a:ext>
                  </a:extLst>
                </p:cNvPr>
                <p:cNvSpPr txBox="1"/>
                <p:nvPr/>
              </p:nvSpPr>
              <p:spPr>
                <a:xfrm>
                  <a:off x="4780084" y="1778488"/>
                  <a:ext cx="934571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SENASAG</a:t>
                  </a:r>
                </a:p>
              </p:txBody>
            </p:sp>
            <p:sp>
              <p:nvSpPr>
                <p:cNvPr id="172" name="CuadroTexto 171">
                  <a:extLst>
                    <a:ext uri="{FF2B5EF4-FFF2-40B4-BE49-F238E27FC236}">
                      <a16:creationId xmlns:a16="http://schemas.microsoft.com/office/drawing/2014/main" id="{485DBC82-6130-FCB2-D216-0FD23326F2F9}"/>
                    </a:ext>
                  </a:extLst>
                </p:cNvPr>
                <p:cNvSpPr txBox="1"/>
                <p:nvPr/>
              </p:nvSpPr>
              <p:spPr>
                <a:xfrm>
                  <a:off x="3959157" y="1792630"/>
                  <a:ext cx="934571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>
                      <a:latin typeface="Fira Sans" panose="020B0503050000020004" pitchFamily="34" charset="0"/>
                    </a:rPr>
                    <a:t>INIAF</a:t>
                  </a:r>
                </a:p>
              </p:txBody>
            </p:sp>
            <p:sp>
              <p:nvSpPr>
                <p:cNvPr id="173" name="CuadroTexto 172">
                  <a:extLst>
                    <a:ext uri="{FF2B5EF4-FFF2-40B4-BE49-F238E27FC236}">
                      <a16:creationId xmlns:a16="http://schemas.microsoft.com/office/drawing/2014/main" id="{443ACA0A-F4B5-A8DF-25F0-A131CFD2755A}"/>
                    </a:ext>
                  </a:extLst>
                </p:cNvPr>
                <p:cNvSpPr txBox="1"/>
                <p:nvPr/>
              </p:nvSpPr>
              <p:spPr>
                <a:xfrm>
                  <a:off x="2940936" y="1867334"/>
                  <a:ext cx="934571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>
                      <a:latin typeface="Fira Sans" panose="020B0503050000020004" pitchFamily="34" charset="0"/>
                    </a:rPr>
                    <a:t>SENARI</a:t>
                  </a:r>
                </a:p>
              </p:txBody>
            </p:sp>
            <p:sp>
              <p:nvSpPr>
                <p:cNvPr id="174" name="CuadroTexto 173">
                  <a:extLst>
                    <a:ext uri="{FF2B5EF4-FFF2-40B4-BE49-F238E27FC236}">
                      <a16:creationId xmlns:a16="http://schemas.microsoft.com/office/drawing/2014/main" id="{1C141303-225B-0D9C-0487-A4037F8AE5A0}"/>
                    </a:ext>
                  </a:extLst>
                </p:cNvPr>
                <p:cNvSpPr txBox="1"/>
                <p:nvPr/>
              </p:nvSpPr>
              <p:spPr>
                <a:xfrm>
                  <a:off x="6094617" y="2147550"/>
                  <a:ext cx="656091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>
                      <a:latin typeface="Fira Sans" panose="020B0503050000020004" pitchFamily="34" charset="0"/>
                    </a:rPr>
                    <a:t>SEDEM</a:t>
                  </a:r>
                </a:p>
              </p:txBody>
            </p:sp>
            <p:sp>
              <p:nvSpPr>
                <p:cNvPr id="175" name="CuadroTexto 174">
                  <a:extLst>
                    <a:ext uri="{FF2B5EF4-FFF2-40B4-BE49-F238E27FC236}">
                      <a16:creationId xmlns:a16="http://schemas.microsoft.com/office/drawing/2014/main" id="{915E8307-4FF4-F074-7847-C1A951EAA2D3}"/>
                    </a:ext>
                  </a:extLst>
                </p:cNvPr>
                <p:cNvSpPr txBox="1"/>
                <p:nvPr/>
              </p:nvSpPr>
              <p:spPr>
                <a:xfrm>
                  <a:off x="4878676" y="3270980"/>
                  <a:ext cx="934571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SLIM</a:t>
                  </a:r>
                </a:p>
              </p:txBody>
            </p:sp>
            <p:sp>
              <p:nvSpPr>
                <p:cNvPr id="176" name="CuadroTexto 175">
                  <a:extLst>
                    <a:ext uri="{FF2B5EF4-FFF2-40B4-BE49-F238E27FC236}">
                      <a16:creationId xmlns:a16="http://schemas.microsoft.com/office/drawing/2014/main" id="{417B5053-B1C3-47F7-EEDA-837D75299135}"/>
                    </a:ext>
                  </a:extLst>
                </p:cNvPr>
                <p:cNvSpPr txBox="1"/>
                <p:nvPr/>
              </p:nvSpPr>
              <p:spPr>
                <a:xfrm>
                  <a:off x="6226407" y="1689155"/>
                  <a:ext cx="934571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>
                      <a:latin typeface="Fira Sans" panose="020B0503050000020004" pitchFamily="34" charset="0"/>
                    </a:rPr>
                    <a:t>ENR</a:t>
                  </a:r>
                </a:p>
              </p:txBody>
            </p:sp>
            <p:sp>
              <p:nvSpPr>
                <p:cNvPr id="177" name="CuadroTexto 176">
                  <a:extLst>
                    <a:ext uri="{FF2B5EF4-FFF2-40B4-BE49-F238E27FC236}">
                      <a16:creationId xmlns:a16="http://schemas.microsoft.com/office/drawing/2014/main" id="{0535FC7E-C0F5-CCA4-70B3-89668AD6A6A9}"/>
                    </a:ext>
                  </a:extLst>
                </p:cNvPr>
                <p:cNvSpPr txBox="1"/>
                <p:nvPr/>
              </p:nvSpPr>
              <p:spPr>
                <a:xfrm>
                  <a:off x="4392553" y="3876606"/>
                  <a:ext cx="934571" cy="322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>
                      <a:latin typeface="Fira Sans" panose="020B0503050000020004" pitchFamily="34" charset="0"/>
                    </a:rPr>
                    <a:t>Municipal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Governments</a:t>
                  </a:r>
                  <a:endParaRPr lang="es-BO" sz="800" dirty="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178" name="CuadroTexto 177">
                  <a:extLst>
                    <a:ext uri="{FF2B5EF4-FFF2-40B4-BE49-F238E27FC236}">
                      <a16:creationId xmlns:a16="http://schemas.microsoft.com/office/drawing/2014/main" id="{9261EED3-F150-004F-6D3A-13C6E81578C9}"/>
                    </a:ext>
                  </a:extLst>
                </p:cNvPr>
                <p:cNvSpPr txBox="1"/>
                <p:nvPr/>
              </p:nvSpPr>
              <p:spPr>
                <a:xfrm>
                  <a:off x="4951163" y="2449142"/>
                  <a:ext cx="1304857" cy="322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 err="1">
                      <a:latin typeface="Fira Sans" panose="020B0503050000020004" pitchFamily="34" charset="0"/>
                    </a:rPr>
                    <a:t>Departmental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Governments</a:t>
                  </a:r>
                  <a:endParaRPr lang="es-BO" sz="800" dirty="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179" name="CuadroTexto 178">
                  <a:extLst>
                    <a:ext uri="{FF2B5EF4-FFF2-40B4-BE49-F238E27FC236}">
                      <a16:creationId xmlns:a16="http://schemas.microsoft.com/office/drawing/2014/main" id="{E5FE4664-A54A-E17E-900F-9AE9023CBAE5}"/>
                    </a:ext>
                  </a:extLst>
                </p:cNvPr>
                <p:cNvSpPr txBox="1"/>
                <p:nvPr/>
              </p:nvSpPr>
              <p:spPr>
                <a:xfrm>
                  <a:off x="3767980" y="3105311"/>
                  <a:ext cx="887280" cy="432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>
                      <a:latin typeface="Fira Sans" panose="020B0503050000020004" pitchFamily="34" charset="0"/>
                    </a:rPr>
                    <a:t>Alternative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Education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Centres</a:t>
                  </a:r>
                </a:p>
              </p:txBody>
            </p:sp>
            <p:sp>
              <p:nvSpPr>
                <p:cNvPr id="180" name="CuadroTexto 179">
                  <a:extLst>
                    <a:ext uri="{FF2B5EF4-FFF2-40B4-BE49-F238E27FC236}">
                      <a16:creationId xmlns:a16="http://schemas.microsoft.com/office/drawing/2014/main" id="{098B104E-A113-3134-7133-0A4F450BEF06}"/>
                    </a:ext>
                  </a:extLst>
                </p:cNvPr>
                <p:cNvSpPr txBox="1"/>
                <p:nvPr/>
              </p:nvSpPr>
              <p:spPr>
                <a:xfrm>
                  <a:off x="1671317" y="1823612"/>
                  <a:ext cx="763883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>
                      <a:latin typeface="Fira Sans" panose="020B0503050000020004" pitchFamily="34" charset="0"/>
                    </a:rPr>
                    <a:t>CADEX</a:t>
                  </a:r>
                </a:p>
              </p:txBody>
            </p:sp>
            <p:sp>
              <p:nvSpPr>
                <p:cNvPr id="181" name="CuadroTexto 180">
                  <a:extLst>
                    <a:ext uri="{FF2B5EF4-FFF2-40B4-BE49-F238E27FC236}">
                      <a16:creationId xmlns:a16="http://schemas.microsoft.com/office/drawing/2014/main" id="{F4DAA190-039F-1F95-4F96-180638DEB87C}"/>
                    </a:ext>
                  </a:extLst>
                </p:cNvPr>
                <p:cNvSpPr txBox="1"/>
                <p:nvPr/>
              </p:nvSpPr>
              <p:spPr>
                <a:xfrm>
                  <a:off x="1439416" y="2695806"/>
                  <a:ext cx="942977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CABOLQUI</a:t>
                  </a:r>
                </a:p>
              </p:txBody>
            </p:sp>
            <p:sp>
              <p:nvSpPr>
                <p:cNvPr id="182" name="CuadroTexto 181">
                  <a:extLst>
                    <a:ext uri="{FF2B5EF4-FFF2-40B4-BE49-F238E27FC236}">
                      <a16:creationId xmlns:a16="http://schemas.microsoft.com/office/drawing/2014/main" id="{24159CCF-6D26-20B0-4858-2384F6942941}"/>
                    </a:ext>
                  </a:extLst>
                </p:cNvPr>
                <p:cNvSpPr txBox="1"/>
                <p:nvPr/>
              </p:nvSpPr>
              <p:spPr>
                <a:xfrm>
                  <a:off x="1660190" y="2976800"/>
                  <a:ext cx="942977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ASFI</a:t>
                  </a:r>
                </a:p>
              </p:txBody>
            </p:sp>
            <p:sp>
              <p:nvSpPr>
                <p:cNvPr id="183" name="CuadroTexto 182">
                  <a:extLst>
                    <a:ext uri="{FF2B5EF4-FFF2-40B4-BE49-F238E27FC236}">
                      <a16:creationId xmlns:a16="http://schemas.microsoft.com/office/drawing/2014/main" id="{7AE4C7E9-9080-CBFE-9DDD-77E77CE63554}"/>
                    </a:ext>
                  </a:extLst>
                </p:cNvPr>
                <p:cNvSpPr txBox="1"/>
                <p:nvPr/>
              </p:nvSpPr>
              <p:spPr>
                <a:xfrm>
                  <a:off x="904947" y="4042151"/>
                  <a:ext cx="975844" cy="543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n-US" sz="800" dirty="0">
                      <a:latin typeface="Fira Sans" panose="020B0503050000020004" pitchFamily="34" charset="0"/>
                    </a:rPr>
                    <a:t>National Social and Public Platform for Care work</a:t>
                  </a:r>
                  <a:endParaRPr lang="es-BO" sz="800" dirty="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184" name="CuadroTexto 183">
                  <a:extLst>
                    <a:ext uri="{FF2B5EF4-FFF2-40B4-BE49-F238E27FC236}">
                      <a16:creationId xmlns:a16="http://schemas.microsoft.com/office/drawing/2014/main" id="{2D592E5D-3DDE-DF07-587C-800C490EABB6}"/>
                    </a:ext>
                  </a:extLst>
                </p:cNvPr>
                <p:cNvSpPr txBox="1"/>
                <p:nvPr/>
              </p:nvSpPr>
              <p:spPr>
                <a:xfrm>
                  <a:off x="1060097" y="3246644"/>
                  <a:ext cx="942977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ASOBAN</a:t>
                  </a:r>
                </a:p>
              </p:txBody>
            </p:sp>
            <p:sp>
              <p:nvSpPr>
                <p:cNvPr id="185" name="CuadroTexto 184">
                  <a:extLst>
                    <a:ext uri="{FF2B5EF4-FFF2-40B4-BE49-F238E27FC236}">
                      <a16:creationId xmlns:a16="http://schemas.microsoft.com/office/drawing/2014/main" id="{6288DE27-56D5-6E66-0B5D-A69FF392E525}"/>
                    </a:ext>
                  </a:extLst>
                </p:cNvPr>
                <p:cNvSpPr txBox="1"/>
                <p:nvPr/>
              </p:nvSpPr>
              <p:spPr>
                <a:xfrm>
                  <a:off x="1036574" y="2895286"/>
                  <a:ext cx="942977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APS</a:t>
                  </a:r>
                </a:p>
              </p:txBody>
            </p:sp>
            <p:sp>
              <p:nvSpPr>
                <p:cNvPr id="186" name="CuadroTexto 185">
                  <a:extLst>
                    <a:ext uri="{FF2B5EF4-FFF2-40B4-BE49-F238E27FC236}">
                      <a16:creationId xmlns:a16="http://schemas.microsoft.com/office/drawing/2014/main" id="{C38104DC-A378-AA3E-1F97-3556A2AEC02C}"/>
                    </a:ext>
                  </a:extLst>
                </p:cNvPr>
                <p:cNvSpPr txBox="1"/>
                <p:nvPr/>
              </p:nvSpPr>
              <p:spPr>
                <a:xfrm>
                  <a:off x="2417316" y="2833749"/>
                  <a:ext cx="934571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PRODEM</a:t>
                  </a:r>
                </a:p>
              </p:txBody>
            </p:sp>
            <p:sp>
              <p:nvSpPr>
                <p:cNvPr id="187" name="CuadroTexto 186">
                  <a:extLst>
                    <a:ext uri="{FF2B5EF4-FFF2-40B4-BE49-F238E27FC236}">
                      <a16:creationId xmlns:a16="http://schemas.microsoft.com/office/drawing/2014/main" id="{DB03EA7F-A2E8-5137-1D4E-9D601A100C85}"/>
                    </a:ext>
                  </a:extLst>
                </p:cNvPr>
                <p:cNvSpPr txBox="1"/>
                <p:nvPr/>
              </p:nvSpPr>
              <p:spPr>
                <a:xfrm>
                  <a:off x="2589274" y="3064987"/>
                  <a:ext cx="659567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UNIVIDA</a:t>
                  </a:r>
                </a:p>
              </p:txBody>
            </p:sp>
            <p:sp>
              <p:nvSpPr>
                <p:cNvPr id="188" name="CuadroTexto 187">
                  <a:extLst>
                    <a:ext uri="{FF2B5EF4-FFF2-40B4-BE49-F238E27FC236}">
                      <a16:creationId xmlns:a16="http://schemas.microsoft.com/office/drawing/2014/main" id="{25FE7E35-5D9C-9784-A72D-50DBC031C66A}"/>
                    </a:ext>
                  </a:extLst>
                </p:cNvPr>
                <p:cNvSpPr txBox="1"/>
                <p:nvPr/>
              </p:nvSpPr>
              <p:spPr>
                <a:xfrm>
                  <a:off x="2097723" y="3485150"/>
                  <a:ext cx="950664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ECOFUTURO</a:t>
                  </a:r>
                </a:p>
              </p:txBody>
            </p:sp>
            <p:sp>
              <p:nvSpPr>
                <p:cNvPr id="189" name="CuadroTexto 188">
                  <a:extLst>
                    <a:ext uri="{FF2B5EF4-FFF2-40B4-BE49-F238E27FC236}">
                      <a16:creationId xmlns:a16="http://schemas.microsoft.com/office/drawing/2014/main" id="{5373B2B9-F701-D2B2-7943-969ACC82B8AD}"/>
                    </a:ext>
                  </a:extLst>
                </p:cNvPr>
                <p:cNvSpPr txBox="1"/>
                <p:nvPr/>
              </p:nvSpPr>
              <p:spPr>
                <a:xfrm>
                  <a:off x="2227459" y="3168406"/>
                  <a:ext cx="417608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FIE</a:t>
                  </a:r>
                </a:p>
              </p:txBody>
            </p:sp>
            <p:sp>
              <p:nvSpPr>
                <p:cNvPr id="190" name="CuadroTexto 189">
                  <a:extLst>
                    <a:ext uri="{FF2B5EF4-FFF2-40B4-BE49-F238E27FC236}">
                      <a16:creationId xmlns:a16="http://schemas.microsoft.com/office/drawing/2014/main" id="{6D670EDA-0A23-C348-DCE4-D10C2A84B410}"/>
                    </a:ext>
                  </a:extLst>
                </p:cNvPr>
                <p:cNvSpPr txBox="1"/>
                <p:nvPr/>
              </p:nvSpPr>
              <p:spPr>
                <a:xfrm>
                  <a:off x="2634625" y="4076934"/>
                  <a:ext cx="1029768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 err="1">
                      <a:latin typeface="Fira Sans" panose="020B0503050000020004" pitchFamily="34" charset="0"/>
                    </a:rPr>
                    <a:t>Farm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stores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</a:t>
                  </a:r>
                </a:p>
              </p:txBody>
            </p:sp>
            <p:sp>
              <p:nvSpPr>
                <p:cNvPr id="191" name="Diagrama de flujo: conector 190">
                  <a:extLst>
                    <a:ext uri="{FF2B5EF4-FFF2-40B4-BE49-F238E27FC236}">
                      <a16:creationId xmlns:a16="http://schemas.microsoft.com/office/drawing/2014/main" id="{76E06880-173E-35F5-AF52-7BD966A0BF6F}"/>
                    </a:ext>
                  </a:extLst>
                </p:cNvPr>
                <p:cNvSpPr/>
                <p:nvPr/>
              </p:nvSpPr>
              <p:spPr>
                <a:xfrm>
                  <a:off x="2432977" y="1605888"/>
                  <a:ext cx="175759" cy="160556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192" name="Diagrama de flujo: conector 191">
                  <a:extLst>
                    <a:ext uri="{FF2B5EF4-FFF2-40B4-BE49-F238E27FC236}">
                      <a16:creationId xmlns:a16="http://schemas.microsoft.com/office/drawing/2014/main" id="{E288F63A-07F6-EF9A-4E2C-732BF7686AF8}"/>
                    </a:ext>
                  </a:extLst>
                </p:cNvPr>
                <p:cNvSpPr/>
                <p:nvPr/>
              </p:nvSpPr>
              <p:spPr>
                <a:xfrm>
                  <a:off x="2606773" y="2255619"/>
                  <a:ext cx="175759" cy="160556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193" name="Diagrama de flujo: conector 192">
                  <a:extLst>
                    <a:ext uri="{FF2B5EF4-FFF2-40B4-BE49-F238E27FC236}">
                      <a16:creationId xmlns:a16="http://schemas.microsoft.com/office/drawing/2014/main" id="{A389E6D0-0497-1F62-2D25-12922C9D5563}"/>
                    </a:ext>
                  </a:extLst>
                </p:cNvPr>
                <p:cNvSpPr/>
                <p:nvPr/>
              </p:nvSpPr>
              <p:spPr>
                <a:xfrm>
                  <a:off x="2785623" y="2118710"/>
                  <a:ext cx="175759" cy="160556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194" name="Diagrama de flujo: conector 193">
                  <a:extLst>
                    <a:ext uri="{FF2B5EF4-FFF2-40B4-BE49-F238E27FC236}">
                      <a16:creationId xmlns:a16="http://schemas.microsoft.com/office/drawing/2014/main" id="{FCEF5787-E0B2-317E-5D2A-6E8561830BC5}"/>
                    </a:ext>
                  </a:extLst>
                </p:cNvPr>
                <p:cNvSpPr/>
                <p:nvPr/>
              </p:nvSpPr>
              <p:spPr>
                <a:xfrm>
                  <a:off x="3367957" y="1664897"/>
                  <a:ext cx="175759" cy="160556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195" name="Diagrama de flujo: conector 194">
                  <a:extLst>
                    <a:ext uri="{FF2B5EF4-FFF2-40B4-BE49-F238E27FC236}">
                      <a16:creationId xmlns:a16="http://schemas.microsoft.com/office/drawing/2014/main" id="{9CDB6D19-362C-19C6-2D8F-C1B28931447B}"/>
                    </a:ext>
                  </a:extLst>
                </p:cNvPr>
                <p:cNvSpPr/>
                <p:nvPr/>
              </p:nvSpPr>
              <p:spPr>
                <a:xfrm>
                  <a:off x="3831519" y="1407972"/>
                  <a:ext cx="175759" cy="160556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196" name="Diagrama de flujo: conector 195">
                  <a:extLst>
                    <a:ext uri="{FF2B5EF4-FFF2-40B4-BE49-F238E27FC236}">
                      <a16:creationId xmlns:a16="http://schemas.microsoft.com/office/drawing/2014/main" id="{0BF0136C-FD43-0CF5-234E-B89485629A7E}"/>
                    </a:ext>
                  </a:extLst>
                </p:cNvPr>
                <p:cNvSpPr/>
                <p:nvPr/>
              </p:nvSpPr>
              <p:spPr>
                <a:xfrm>
                  <a:off x="4857902" y="1365500"/>
                  <a:ext cx="175759" cy="160556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198" name="Diagrama de flujo: conector 197">
                  <a:extLst>
                    <a:ext uri="{FF2B5EF4-FFF2-40B4-BE49-F238E27FC236}">
                      <a16:creationId xmlns:a16="http://schemas.microsoft.com/office/drawing/2014/main" id="{419B2CFC-4687-481D-CCB0-A6C833ED65CB}"/>
                    </a:ext>
                  </a:extLst>
                </p:cNvPr>
                <p:cNvSpPr/>
                <p:nvPr/>
              </p:nvSpPr>
              <p:spPr>
                <a:xfrm>
                  <a:off x="5513006" y="1367188"/>
                  <a:ext cx="175759" cy="160556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199" name="Diagrama de flujo: conector 198">
                  <a:extLst>
                    <a:ext uri="{FF2B5EF4-FFF2-40B4-BE49-F238E27FC236}">
                      <a16:creationId xmlns:a16="http://schemas.microsoft.com/office/drawing/2014/main" id="{275DAB95-AAE4-E554-99D6-4C099023B809}"/>
                    </a:ext>
                  </a:extLst>
                </p:cNvPr>
                <p:cNvSpPr/>
                <p:nvPr/>
              </p:nvSpPr>
              <p:spPr>
                <a:xfrm>
                  <a:off x="4057121" y="1820136"/>
                  <a:ext cx="175759" cy="160556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00" name="Diagrama de flujo: conector 199">
                  <a:extLst>
                    <a:ext uri="{FF2B5EF4-FFF2-40B4-BE49-F238E27FC236}">
                      <a16:creationId xmlns:a16="http://schemas.microsoft.com/office/drawing/2014/main" id="{1E8561D1-BB18-102E-0B88-19D5D2509E05}"/>
                    </a:ext>
                  </a:extLst>
                </p:cNvPr>
                <p:cNvSpPr/>
                <p:nvPr/>
              </p:nvSpPr>
              <p:spPr>
                <a:xfrm>
                  <a:off x="5282773" y="1586519"/>
                  <a:ext cx="175759" cy="160556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01" name="Diagrama de flujo: conector 200">
                  <a:extLst>
                    <a:ext uri="{FF2B5EF4-FFF2-40B4-BE49-F238E27FC236}">
                      <a16:creationId xmlns:a16="http://schemas.microsoft.com/office/drawing/2014/main" id="{D8B654DB-F474-DFF9-7BE5-2725E407F347}"/>
                    </a:ext>
                  </a:extLst>
                </p:cNvPr>
                <p:cNvSpPr/>
                <p:nvPr/>
              </p:nvSpPr>
              <p:spPr>
                <a:xfrm>
                  <a:off x="4802223" y="1785473"/>
                  <a:ext cx="175759" cy="160556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02" name="Diagrama de flujo: conector 201">
                  <a:extLst>
                    <a:ext uri="{FF2B5EF4-FFF2-40B4-BE49-F238E27FC236}">
                      <a16:creationId xmlns:a16="http://schemas.microsoft.com/office/drawing/2014/main" id="{8E0847D3-5AD3-F7D7-C3C8-6E6FD48B9E9B}"/>
                    </a:ext>
                  </a:extLst>
                </p:cNvPr>
                <p:cNvSpPr/>
                <p:nvPr/>
              </p:nvSpPr>
              <p:spPr>
                <a:xfrm>
                  <a:off x="6311051" y="1654081"/>
                  <a:ext cx="175759" cy="160556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03" name="Diagrama de flujo: conector 202">
                  <a:extLst>
                    <a:ext uri="{FF2B5EF4-FFF2-40B4-BE49-F238E27FC236}">
                      <a16:creationId xmlns:a16="http://schemas.microsoft.com/office/drawing/2014/main" id="{B8425C2A-DB32-227E-003C-4841BB56E98B}"/>
                    </a:ext>
                  </a:extLst>
                </p:cNvPr>
                <p:cNvSpPr/>
                <p:nvPr/>
              </p:nvSpPr>
              <p:spPr>
                <a:xfrm>
                  <a:off x="5781499" y="1807545"/>
                  <a:ext cx="175759" cy="160556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04" name="Diagrama de flujo: conector 203">
                  <a:extLst>
                    <a:ext uri="{FF2B5EF4-FFF2-40B4-BE49-F238E27FC236}">
                      <a16:creationId xmlns:a16="http://schemas.microsoft.com/office/drawing/2014/main" id="{E1BDA248-2A4C-CCB3-6431-8FDD300ABD49}"/>
                    </a:ext>
                  </a:extLst>
                </p:cNvPr>
                <p:cNvSpPr/>
                <p:nvPr/>
              </p:nvSpPr>
              <p:spPr>
                <a:xfrm>
                  <a:off x="6036295" y="2135896"/>
                  <a:ext cx="175759" cy="160556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05" name="Diagrama de flujo: conector 204">
                  <a:extLst>
                    <a:ext uri="{FF2B5EF4-FFF2-40B4-BE49-F238E27FC236}">
                      <a16:creationId xmlns:a16="http://schemas.microsoft.com/office/drawing/2014/main" id="{C2831DA0-2C68-E7C8-F338-F4EE7CC5A23C}"/>
                    </a:ext>
                  </a:extLst>
                </p:cNvPr>
                <p:cNvSpPr/>
                <p:nvPr/>
              </p:nvSpPr>
              <p:spPr>
                <a:xfrm>
                  <a:off x="3005488" y="1871851"/>
                  <a:ext cx="175759" cy="160556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06" name="Diagrama de flujo: conector 205">
                  <a:extLst>
                    <a:ext uri="{FF2B5EF4-FFF2-40B4-BE49-F238E27FC236}">
                      <a16:creationId xmlns:a16="http://schemas.microsoft.com/office/drawing/2014/main" id="{5D68DF40-BC00-C5C2-DCB2-064AABDE3BEA}"/>
                    </a:ext>
                  </a:extLst>
                </p:cNvPr>
                <p:cNvSpPr/>
                <p:nvPr/>
              </p:nvSpPr>
              <p:spPr>
                <a:xfrm>
                  <a:off x="1670622" y="1828573"/>
                  <a:ext cx="175759" cy="160556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07" name="Diagrama de flujo: conector 206">
                  <a:extLst>
                    <a:ext uri="{FF2B5EF4-FFF2-40B4-BE49-F238E27FC236}">
                      <a16:creationId xmlns:a16="http://schemas.microsoft.com/office/drawing/2014/main" id="{67FCD1FF-A4E1-BA7C-73BE-BF27509E1571}"/>
                    </a:ext>
                  </a:extLst>
                </p:cNvPr>
                <p:cNvSpPr/>
                <p:nvPr/>
              </p:nvSpPr>
              <p:spPr>
                <a:xfrm>
                  <a:off x="1435619" y="2659172"/>
                  <a:ext cx="175759" cy="160556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08" name="Diagrama de flujo: conector 207">
                  <a:extLst>
                    <a:ext uri="{FF2B5EF4-FFF2-40B4-BE49-F238E27FC236}">
                      <a16:creationId xmlns:a16="http://schemas.microsoft.com/office/drawing/2014/main" id="{511F2624-F32D-49A8-9AE3-BF5294F0A7BE}"/>
                    </a:ext>
                  </a:extLst>
                </p:cNvPr>
                <p:cNvSpPr/>
                <p:nvPr/>
              </p:nvSpPr>
              <p:spPr>
                <a:xfrm>
                  <a:off x="1784298" y="2965409"/>
                  <a:ext cx="175759" cy="160556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09" name="Diagrama de flujo: conector 208">
                  <a:extLst>
                    <a:ext uri="{FF2B5EF4-FFF2-40B4-BE49-F238E27FC236}">
                      <a16:creationId xmlns:a16="http://schemas.microsoft.com/office/drawing/2014/main" id="{0A0B782B-CB6B-EDC1-7A46-014DE61C5C05}"/>
                    </a:ext>
                  </a:extLst>
                </p:cNvPr>
                <p:cNvSpPr/>
                <p:nvPr/>
              </p:nvSpPr>
              <p:spPr>
                <a:xfrm>
                  <a:off x="1210465" y="2900892"/>
                  <a:ext cx="175759" cy="160556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10" name="Diagrama de flujo: conector 209">
                  <a:extLst>
                    <a:ext uri="{FF2B5EF4-FFF2-40B4-BE49-F238E27FC236}">
                      <a16:creationId xmlns:a16="http://schemas.microsoft.com/office/drawing/2014/main" id="{5E20CB43-F9D9-56B6-B420-02B497541F38}"/>
                    </a:ext>
                  </a:extLst>
                </p:cNvPr>
                <p:cNvSpPr/>
                <p:nvPr/>
              </p:nvSpPr>
              <p:spPr>
                <a:xfrm>
                  <a:off x="1121761" y="3246644"/>
                  <a:ext cx="175759" cy="160556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11" name="Diagrama de flujo: conector 210">
                  <a:extLst>
                    <a:ext uri="{FF2B5EF4-FFF2-40B4-BE49-F238E27FC236}">
                      <a16:creationId xmlns:a16="http://schemas.microsoft.com/office/drawing/2014/main" id="{6603DB0B-8BCF-C2D8-434F-9D2C26236B7B}"/>
                    </a:ext>
                  </a:extLst>
                </p:cNvPr>
                <p:cNvSpPr/>
                <p:nvPr/>
              </p:nvSpPr>
              <p:spPr>
                <a:xfrm>
                  <a:off x="797527" y="4025466"/>
                  <a:ext cx="175759" cy="160556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12" name="Diagrama de flujo: conector 211">
                  <a:extLst>
                    <a:ext uri="{FF2B5EF4-FFF2-40B4-BE49-F238E27FC236}">
                      <a16:creationId xmlns:a16="http://schemas.microsoft.com/office/drawing/2014/main" id="{F0C2DDA9-6BB8-F67C-C1A8-B88DFB3CFA00}"/>
                    </a:ext>
                  </a:extLst>
                </p:cNvPr>
                <p:cNvSpPr/>
                <p:nvPr/>
              </p:nvSpPr>
              <p:spPr>
                <a:xfrm>
                  <a:off x="5097248" y="2466485"/>
                  <a:ext cx="125542" cy="114074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13" name="Diagrama de flujo: conector 212">
                  <a:extLst>
                    <a:ext uri="{FF2B5EF4-FFF2-40B4-BE49-F238E27FC236}">
                      <a16:creationId xmlns:a16="http://schemas.microsoft.com/office/drawing/2014/main" id="{ED42269C-A659-C491-A4CC-0FBE95A62140}"/>
                    </a:ext>
                  </a:extLst>
                </p:cNvPr>
                <p:cNvSpPr/>
                <p:nvPr/>
              </p:nvSpPr>
              <p:spPr>
                <a:xfrm>
                  <a:off x="2637294" y="4130090"/>
                  <a:ext cx="75326" cy="68810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14" name="Diagrama de flujo: conector 213">
                  <a:extLst>
                    <a:ext uri="{FF2B5EF4-FFF2-40B4-BE49-F238E27FC236}">
                      <a16:creationId xmlns:a16="http://schemas.microsoft.com/office/drawing/2014/main" id="{0213A80A-9187-C429-5565-B10262253D57}"/>
                    </a:ext>
                  </a:extLst>
                </p:cNvPr>
                <p:cNvSpPr/>
                <p:nvPr/>
              </p:nvSpPr>
              <p:spPr>
                <a:xfrm>
                  <a:off x="2489676" y="2868100"/>
                  <a:ext cx="125542" cy="114074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15" name="Diagrama de flujo: conector 214">
                  <a:extLst>
                    <a:ext uri="{FF2B5EF4-FFF2-40B4-BE49-F238E27FC236}">
                      <a16:creationId xmlns:a16="http://schemas.microsoft.com/office/drawing/2014/main" id="{375085E0-3CE5-3104-E2C2-1A9EC9FDB7D7}"/>
                    </a:ext>
                  </a:extLst>
                </p:cNvPr>
                <p:cNvSpPr/>
                <p:nvPr/>
              </p:nvSpPr>
              <p:spPr>
                <a:xfrm>
                  <a:off x="2566471" y="3074442"/>
                  <a:ext cx="125542" cy="114074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16" name="Diagrama de flujo: conector 215">
                  <a:extLst>
                    <a:ext uri="{FF2B5EF4-FFF2-40B4-BE49-F238E27FC236}">
                      <a16:creationId xmlns:a16="http://schemas.microsoft.com/office/drawing/2014/main" id="{2FAA8615-33F1-4E71-898C-5620805DC59C}"/>
                    </a:ext>
                  </a:extLst>
                </p:cNvPr>
                <p:cNvSpPr/>
                <p:nvPr/>
              </p:nvSpPr>
              <p:spPr>
                <a:xfrm>
                  <a:off x="2223880" y="3186609"/>
                  <a:ext cx="125542" cy="114074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17" name="Diagrama de flujo: conector 216">
                  <a:extLst>
                    <a:ext uri="{FF2B5EF4-FFF2-40B4-BE49-F238E27FC236}">
                      <a16:creationId xmlns:a16="http://schemas.microsoft.com/office/drawing/2014/main" id="{E7BA485A-1EA8-5907-BEC5-2211D3D2CFC5}"/>
                    </a:ext>
                  </a:extLst>
                </p:cNvPr>
                <p:cNvSpPr/>
                <p:nvPr/>
              </p:nvSpPr>
              <p:spPr>
                <a:xfrm>
                  <a:off x="2102829" y="3445213"/>
                  <a:ext cx="125542" cy="114074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18" name="CuadroTexto 217">
                  <a:extLst>
                    <a:ext uri="{FF2B5EF4-FFF2-40B4-BE49-F238E27FC236}">
                      <a16:creationId xmlns:a16="http://schemas.microsoft.com/office/drawing/2014/main" id="{1871334E-F204-7C47-6AA0-CD7CE6947F36}"/>
                    </a:ext>
                  </a:extLst>
                </p:cNvPr>
                <p:cNvSpPr txBox="1"/>
                <p:nvPr/>
              </p:nvSpPr>
              <p:spPr>
                <a:xfrm>
                  <a:off x="2841739" y="3428057"/>
                  <a:ext cx="764334" cy="322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 err="1">
                      <a:latin typeface="Fira Sans" panose="020B0503050000020004" pitchFamily="34" charset="0"/>
                    </a:rPr>
                    <a:t>Women’s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Association</a:t>
                  </a:r>
                  <a:endParaRPr lang="es-BO" sz="800" dirty="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19" name="CuadroTexto 218">
                  <a:extLst>
                    <a:ext uri="{FF2B5EF4-FFF2-40B4-BE49-F238E27FC236}">
                      <a16:creationId xmlns:a16="http://schemas.microsoft.com/office/drawing/2014/main" id="{5EC6C168-7910-211A-55D0-69F2B5AB6BF3}"/>
                    </a:ext>
                  </a:extLst>
                </p:cNvPr>
                <p:cNvSpPr txBox="1"/>
                <p:nvPr/>
              </p:nvSpPr>
              <p:spPr>
                <a:xfrm>
                  <a:off x="2875611" y="3769945"/>
                  <a:ext cx="920824" cy="322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 err="1">
                      <a:latin typeface="Fira Sans" panose="020B0503050000020004" pitchFamily="34" charset="0"/>
                    </a:rPr>
                    <a:t>Producers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’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Association</a:t>
                  </a:r>
                  <a:endParaRPr lang="es-BO" sz="800" dirty="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20" name="Diagrama de flujo: conector 219">
                  <a:extLst>
                    <a:ext uri="{FF2B5EF4-FFF2-40B4-BE49-F238E27FC236}">
                      <a16:creationId xmlns:a16="http://schemas.microsoft.com/office/drawing/2014/main" id="{A7C71B0A-3CE7-34E0-19CD-72AA7187CE76}"/>
                    </a:ext>
                  </a:extLst>
                </p:cNvPr>
                <p:cNvSpPr/>
                <p:nvPr/>
              </p:nvSpPr>
              <p:spPr>
                <a:xfrm>
                  <a:off x="2875093" y="3804922"/>
                  <a:ext cx="75326" cy="68810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21" name="Diagrama de flujo: conector 220">
                  <a:extLst>
                    <a:ext uri="{FF2B5EF4-FFF2-40B4-BE49-F238E27FC236}">
                      <a16:creationId xmlns:a16="http://schemas.microsoft.com/office/drawing/2014/main" id="{1C727A6B-EF95-C350-0012-2B3C43B4FBF0}"/>
                    </a:ext>
                  </a:extLst>
                </p:cNvPr>
                <p:cNvSpPr/>
                <p:nvPr/>
              </p:nvSpPr>
              <p:spPr>
                <a:xfrm>
                  <a:off x="3113357" y="3364295"/>
                  <a:ext cx="75326" cy="68810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22" name="Diagrama de flujo: conector 221">
                  <a:extLst>
                    <a:ext uri="{FF2B5EF4-FFF2-40B4-BE49-F238E27FC236}">
                      <a16:creationId xmlns:a16="http://schemas.microsoft.com/office/drawing/2014/main" id="{FCDE67CF-67DA-0F19-1B12-5B249B5B790A}"/>
                    </a:ext>
                  </a:extLst>
                </p:cNvPr>
                <p:cNvSpPr/>
                <p:nvPr/>
              </p:nvSpPr>
              <p:spPr>
                <a:xfrm>
                  <a:off x="3781171" y="3176293"/>
                  <a:ext cx="75326" cy="6881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23" name="Diagrama de flujo: conector 222">
                  <a:extLst>
                    <a:ext uri="{FF2B5EF4-FFF2-40B4-BE49-F238E27FC236}">
                      <a16:creationId xmlns:a16="http://schemas.microsoft.com/office/drawing/2014/main" id="{12FC1F87-E252-F47F-F158-8244DFA90856}"/>
                    </a:ext>
                  </a:extLst>
                </p:cNvPr>
                <p:cNvSpPr/>
                <p:nvPr/>
              </p:nvSpPr>
              <p:spPr>
                <a:xfrm>
                  <a:off x="5134364" y="3324816"/>
                  <a:ext cx="75326" cy="6881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24" name="Diagrama de flujo: conector 223">
                  <a:extLst>
                    <a:ext uri="{FF2B5EF4-FFF2-40B4-BE49-F238E27FC236}">
                      <a16:creationId xmlns:a16="http://schemas.microsoft.com/office/drawing/2014/main" id="{6CD0519F-6E1C-3360-6656-57AA91F040BD}"/>
                    </a:ext>
                  </a:extLst>
                </p:cNvPr>
                <p:cNvSpPr/>
                <p:nvPr/>
              </p:nvSpPr>
              <p:spPr>
                <a:xfrm>
                  <a:off x="4369182" y="3932755"/>
                  <a:ext cx="75326" cy="6881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27" name="CuadroTexto 226">
                  <a:extLst>
                    <a:ext uri="{FF2B5EF4-FFF2-40B4-BE49-F238E27FC236}">
                      <a16:creationId xmlns:a16="http://schemas.microsoft.com/office/drawing/2014/main" id="{101B3D31-C597-1CBD-D8DA-EFF921510D9C}"/>
                    </a:ext>
                  </a:extLst>
                </p:cNvPr>
                <p:cNvSpPr txBox="1"/>
                <p:nvPr/>
              </p:nvSpPr>
              <p:spPr>
                <a:xfrm>
                  <a:off x="6301806" y="2894791"/>
                  <a:ext cx="576708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UCB</a:t>
                  </a:r>
                </a:p>
              </p:txBody>
            </p:sp>
            <p:sp>
              <p:nvSpPr>
                <p:cNvPr id="228" name="CuadroTexto 227">
                  <a:extLst>
                    <a:ext uri="{FF2B5EF4-FFF2-40B4-BE49-F238E27FC236}">
                      <a16:creationId xmlns:a16="http://schemas.microsoft.com/office/drawing/2014/main" id="{6532F78D-F96A-6748-34A7-880E4AA2FE56}"/>
                    </a:ext>
                  </a:extLst>
                </p:cNvPr>
                <p:cNvSpPr txBox="1"/>
                <p:nvPr/>
              </p:nvSpPr>
              <p:spPr>
                <a:xfrm>
                  <a:off x="6149730" y="3125699"/>
                  <a:ext cx="576708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USFX</a:t>
                  </a:r>
                </a:p>
              </p:txBody>
            </p:sp>
            <p:sp>
              <p:nvSpPr>
                <p:cNvPr id="229" name="CuadroTexto 228">
                  <a:extLst>
                    <a:ext uri="{FF2B5EF4-FFF2-40B4-BE49-F238E27FC236}">
                      <a16:creationId xmlns:a16="http://schemas.microsoft.com/office/drawing/2014/main" id="{A0634C62-F414-10A0-69FA-92534D7468DE}"/>
                    </a:ext>
                  </a:extLst>
                </p:cNvPr>
                <p:cNvSpPr txBox="1"/>
                <p:nvPr/>
              </p:nvSpPr>
              <p:spPr>
                <a:xfrm>
                  <a:off x="6539421" y="3286749"/>
                  <a:ext cx="576708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UTO</a:t>
                  </a:r>
                </a:p>
              </p:txBody>
            </p:sp>
            <p:sp>
              <p:nvSpPr>
                <p:cNvPr id="230" name="CuadroTexto 229">
                  <a:extLst>
                    <a:ext uri="{FF2B5EF4-FFF2-40B4-BE49-F238E27FC236}">
                      <a16:creationId xmlns:a16="http://schemas.microsoft.com/office/drawing/2014/main" id="{CAA4750B-0AFB-3D34-B4FB-B07251B1EE4F}"/>
                    </a:ext>
                  </a:extLst>
                </p:cNvPr>
                <p:cNvSpPr txBox="1"/>
                <p:nvPr/>
              </p:nvSpPr>
              <p:spPr>
                <a:xfrm>
                  <a:off x="6712294" y="3857480"/>
                  <a:ext cx="576708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UGRM</a:t>
                  </a:r>
                </a:p>
              </p:txBody>
            </p:sp>
            <p:sp>
              <p:nvSpPr>
                <p:cNvPr id="231" name="Diagrama de flujo: conector 230">
                  <a:extLst>
                    <a:ext uri="{FF2B5EF4-FFF2-40B4-BE49-F238E27FC236}">
                      <a16:creationId xmlns:a16="http://schemas.microsoft.com/office/drawing/2014/main" id="{F877F946-12BC-F5E2-8956-AE7D26CE7D0C}"/>
                    </a:ext>
                  </a:extLst>
                </p:cNvPr>
                <p:cNvSpPr/>
                <p:nvPr/>
              </p:nvSpPr>
              <p:spPr>
                <a:xfrm>
                  <a:off x="6316815" y="2932321"/>
                  <a:ext cx="125542" cy="114074"/>
                </a:xfrm>
                <a:prstGeom prst="flowChartConnector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32" name="Diagrama de flujo: conector 231">
                  <a:extLst>
                    <a:ext uri="{FF2B5EF4-FFF2-40B4-BE49-F238E27FC236}">
                      <a16:creationId xmlns:a16="http://schemas.microsoft.com/office/drawing/2014/main" id="{8C753C15-548F-ED0F-A964-B0A48B68E210}"/>
                    </a:ext>
                  </a:extLst>
                </p:cNvPr>
                <p:cNvSpPr/>
                <p:nvPr/>
              </p:nvSpPr>
              <p:spPr>
                <a:xfrm>
                  <a:off x="6184281" y="3158107"/>
                  <a:ext cx="125542" cy="114074"/>
                </a:xfrm>
                <a:prstGeom prst="flowChartConnector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33" name="Diagrama de flujo: conector 232">
                  <a:extLst>
                    <a:ext uri="{FF2B5EF4-FFF2-40B4-BE49-F238E27FC236}">
                      <a16:creationId xmlns:a16="http://schemas.microsoft.com/office/drawing/2014/main" id="{3901AB8B-E2A2-5242-1F7D-1101B759B65C}"/>
                    </a:ext>
                  </a:extLst>
                </p:cNvPr>
                <p:cNvSpPr/>
                <p:nvPr/>
              </p:nvSpPr>
              <p:spPr>
                <a:xfrm>
                  <a:off x="6569903" y="3314918"/>
                  <a:ext cx="125542" cy="114074"/>
                </a:xfrm>
                <a:prstGeom prst="flowChartConnector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34" name="Diagrama de flujo: conector 233">
                  <a:extLst>
                    <a:ext uri="{FF2B5EF4-FFF2-40B4-BE49-F238E27FC236}">
                      <a16:creationId xmlns:a16="http://schemas.microsoft.com/office/drawing/2014/main" id="{2F80546F-5275-5F18-6EBA-1618FAC4F3CB}"/>
                    </a:ext>
                  </a:extLst>
                </p:cNvPr>
                <p:cNvSpPr/>
                <p:nvPr/>
              </p:nvSpPr>
              <p:spPr>
                <a:xfrm>
                  <a:off x="6700354" y="3893776"/>
                  <a:ext cx="125542" cy="114074"/>
                </a:xfrm>
                <a:prstGeom prst="flowChartConnector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35" name="CuadroTexto 234">
                  <a:extLst>
                    <a:ext uri="{FF2B5EF4-FFF2-40B4-BE49-F238E27FC236}">
                      <a16:creationId xmlns:a16="http://schemas.microsoft.com/office/drawing/2014/main" id="{995D1E20-8940-DE6E-F0F8-E88C9F45F16A}"/>
                    </a:ext>
                  </a:extLst>
                </p:cNvPr>
                <p:cNvSpPr txBox="1"/>
                <p:nvPr/>
              </p:nvSpPr>
              <p:spPr>
                <a:xfrm>
                  <a:off x="6887561" y="4065471"/>
                  <a:ext cx="576708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UATF</a:t>
                  </a:r>
                </a:p>
              </p:txBody>
            </p:sp>
            <p:sp>
              <p:nvSpPr>
                <p:cNvPr id="236" name="Diagrama de flujo: conector 235">
                  <a:extLst>
                    <a:ext uri="{FF2B5EF4-FFF2-40B4-BE49-F238E27FC236}">
                      <a16:creationId xmlns:a16="http://schemas.microsoft.com/office/drawing/2014/main" id="{368C9452-677B-69C8-E340-DB89F8859E60}"/>
                    </a:ext>
                  </a:extLst>
                </p:cNvPr>
                <p:cNvSpPr/>
                <p:nvPr/>
              </p:nvSpPr>
              <p:spPr>
                <a:xfrm>
                  <a:off x="6878514" y="4102435"/>
                  <a:ext cx="125542" cy="114074"/>
                </a:xfrm>
                <a:prstGeom prst="flowChartConnector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37" name="CuadroTexto 236">
                  <a:extLst>
                    <a:ext uri="{FF2B5EF4-FFF2-40B4-BE49-F238E27FC236}">
                      <a16:creationId xmlns:a16="http://schemas.microsoft.com/office/drawing/2014/main" id="{D4CF91A3-A1BB-92C7-D346-5997F5D354D9}"/>
                    </a:ext>
                  </a:extLst>
                </p:cNvPr>
                <p:cNvSpPr txBox="1"/>
                <p:nvPr/>
              </p:nvSpPr>
              <p:spPr>
                <a:xfrm>
                  <a:off x="6812944" y="4319530"/>
                  <a:ext cx="576708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UMSS</a:t>
                  </a:r>
                </a:p>
              </p:txBody>
            </p:sp>
            <p:sp>
              <p:nvSpPr>
                <p:cNvPr id="238" name="Diagrama de flujo: conector 237">
                  <a:extLst>
                    <a:ext uri="{FF2B5EF4-FFF2-40B4-BE49-F238E27FC236}">
                      <a16:creationId xmlns:a16="http://schemas.microsoft.com/office/drawing/2014/main" id="{4C316A4A-747E-5B08-E626-B5FE98ED381A}"/>
                    </a:ext>
                  </a:extLst>
                </p:cNvPr>
                <p:cNvSpPr/>
                <p:nvPr/>
              </p:nvSpPr>
              <p:spPr>
                <a:xfrm>
                  <a:off x="6758461" y="4339785"/>
                  <a:ext cx="125542" cy="114074"/>
                </a:xfrm>
                <a:prstGeom prst="flowChartConnector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39" name="CuadroTexto 238">
                  <a:extLst>
                    <a:ext uri="{FF2B5EF4-FFF2-40B4-BE49-F238E27FC236}">
                      <a16:creationId xmlns:a16="http://schemas.microsoft.com/office/drawing/2014/main" id="{E2A9CAC6-7385-4461-089B-52381B1F087A}"/>
                    </a:ext>
                  </a:extLst>
                </p:cNvPr>
                <p:cNvSpPr txBox="1"/>
                <p:nvPr/>
              </p:nvSpPr>
              <p:spPr>
                <a:xfrm>
                  <a:off x="6384832" y="3486922"/>
                  <a:ext cx="835565" cy="322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800"/>
                    </a:lnSpc>
                  </a:pPr>
                  <a:r>
                    <a:rPr lang="es-BO" sz="800" dirty="0" err="1">
                      <a:latin typeface="Fira Sans" panose="020B0503050000020004" pitchFamily="34" charset="0"/>
                    </a:rPr>
                    <a:t>University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Siglo XX</a:t>
                  </a:r>
                </a:p>
              </p:txBody>
            </p:sp>
            <p:sp>
              <p:nvSpPr>
                <p:cNvPr id="240" name="Diagrama de flujo: conector 239">
                  <a:extLst>
                    <a:ext uri="{FF2B5EF4-FFF2-40B4-BE49-F238E27FC236}">
                      <a16:creationId xmlns:a16="http://schemas.microsoft.com/office/drawing/2014/main" id="{3C012BB1-A412-378D-F00C-8E55B5C498FB}"/>
                    </a:ext>
                  </a:extLst>
                </p:cNvPr>
                <p:cNvSpPr/>
                <p:nvPr/>
              </p:nvSpPr>
              <p:spPr>
                <a:xfrm>
                  <a:off x="6424131" y="3542435"/>
                  <a:ext cx="125542" cy="114074"/>
                </a:xfrm>
                <a:prstGeom prst="flowChartConnector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43" name="CuadroTexto 242">
                  <a:extLst>
                    <a:ext uri="{FF2B5EF4-FFF2-40B4-BE49-F238E27FC236}">
                      <a16:creationId xmlns:a16="http://schemas.microsoft.com/office/drawing/2014/main" id="{47450307-3069-B884-8CC8-2C444AE746D8}"/>
                    </a:ext>
                  </a:extLst>
                </p:cNvPr>
                <p:cNvSpPr txBox="1"/>
                <p:nvPr/>
              </p:nvSpPr>
              <p:spPr>
                <a:xfrm>
                  <a:off x="5654024" y="4155058"/>
                  <a:ext cx="1058615" cy="322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>
                      <a:latin typeface="Fira Sans" panose="020B0503050000020004" pitchFamily="34" charset="0"/>
                    </a:rPr>
                    <a:t>Experimental Centres</a:t>
                  </a:r>
                </a:p>
              </p:txBody>
            </p:sp>
            <p:sp>
              <p:nvSpPr>
                <p:cNvPr id="244" name="Diagrama de flujo: conector 243">
                  <a:extLst>
                    <a:ext uri="{FF2B5EF4-FFF2-40B4-BE49-F238E27FC236}">
                      <a16:creationId xmlns:a16="http://schemas.microsoft.com/office/drawing/2014/main" id="{EBB1D372-3047-7EA2-48E9-24570A5B6AAE}"/>
                    </a:ext>
                  </a:extLst>
                </p:cNvPr>
                <p:cNvSpPr/>
                <p:nvPr/>
              </p:nvSpPr>
              <p:spPr>
                <a:xfrm>
                  <a:off x="5716721" y="4207929"/>
                  <a:ext cx="75326" cy="68810"/>
                </a:xfrm>
                <a:prstGeom prst="flowChartConnector">
                  <a:avLst/>
                </a:prstGeom>
                <a:solidFill>
                  <a:srgbClr val="00206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45" name="CuadroTexto 244">
                  <a:extLst>
                    <a:ext uri="{FF2B5EF4-FFF2-40B4-BE49-F238E27FC236}">
                      <a16:creationId xmlns:a16="http://schemas.microsoft.com/office/drawing/2014/main" id="{82FFED69-0A59-F7B6-24A7-40AF9AFF36AF}"/>
                    </a:ext>
                  </a:extLst>
                </p:cNvPr>
                <p:cNvSpPr txBox="1"/>
                <p:nvPr/>
              </p:nvSpPr>
              <p:spPr>
                <a:xfrm>
                  <a:off x="2970580" y="4264752"/>
                  <a:ext cx="1076772" cy="322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 err="1">
                      <a:latin typeface="Fira Sans" panose="020B0503050000020004" pitchFamily="34" charset="0"/>
                    </a:rPr>
                    <a:t>Entrepreneurial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leaders</a:t>
                  </a:r>
                  <a:endParaRPr lang="es-BO" sz="800" dirty="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46" name="Diagrama de flujo: conector 245">
                  <a:extLst>
                    <a:ext uri="{FF2B5EF4-FFF2-40B4-BE49-F238E27FC236}">
                      <a16:creationId xmlns:a16="http://schemas.microsoft.com/office/drawing/2014/main" id="{29457657-3D8B-71DF-3B9C-C3534585C075}"/>
                    </a:ext>
                  </a:extLst>
                </p:cNvPr>
                <p:cNvSpPr/>
                <p:nvPr/>
              </p:nvSpPr>
              <p:spPr>
                <a:xfrm>
                  <a:off x="2949639" y="4395357"/>
                  <a:ext cx="75326" cy="68810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48" name="CuadroTexto 247">
                  <a:extLst>
                    <a:ext uri="{FF2B5EF4-FFF2-40B4-BE49-F238E27FC236}">
                      <a16:creationId xmlns:a16="http://schemas.microsoft.com/office/drawing/2014/main" id="{467B3257-D39A-0D11-3146-E1AE246A1B92}"/>
                    </a:ext>
                  </a:extLst>
                </p:cNvPr>
                <p:cNvSpPr txBox="1"/>
                <p:nvPr/>
              </p:nvSpPr>
              <p:spPr>
                <a:xfrm>
                  <a:off x="1622210" y="4674996"/>
                  <a:ext cx="1160322" cy="233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b="1" dirty="0">
                      <a:solidFill>
                        <a:schemeClr val="bg1"/>
                      </a:solidFill>
                      <a:latin typeface="Fira Sans" panose="020B0503050000020004" pitchFamily="34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PRIVATE</a:t>
                  </a:r>
                </a:p>
              </p:txBody>
            </p:sp>
            <p:sp>
              <p:nvSpPr>
                <p:cNvPr id="249" name="CuadroTexto 248">
                  <a:extLst>
                    <a:ext uri="{FF2B5EF4-FFF2-40B4-BE49-F238E27FC236}">
                      <a16:creationId xmlns:a16="http://schemas.microsoft.com/office/drawing/2014/main" id="{0D234DEC-9102-D23E-480E-3BFD17A0ABAA}"/>
                    </a:ext>
                  </a:extLst>
                </p:cNvPr>
                <p:cNvSpPr txBox="1"/>
                <p:nvPr/>
              </p:nvSpPr>
              <p:spPr>
                <a:xfrm>
                  <a:off x="4017373" y="4668629"/>
                  <a:ext cx="1187586" cy="233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b="1" dirty="0">
                      <a:solidFill>
                        <a:schemeClr val="bg1"/>
                      </a:solidFill>
                      <a:latin typeface="Fira Sans" panose="020B0503050000020004" pitchFamily="34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PUBLIC</a:t>
                  </a:r>
                </a:p>
              </p:txBody>
            </p:sp>
            <p:sp>
              <p:nvSpPr>
                <p:cNvPr id="250" name="CuadroTexto 249">
                  <a:extLst>
                    <a:ext uri="{FF2B5EF4-FFF2-40B4-BE49-F238E27FC236}">
                      <a16:creationId xmlns:a16="http://schemas.microsoft.com/office/drawing/2014/main" id="{38B0905D-CC5B-6647-1D57-5D19C57085EF}"/>
                    </a:ext>
                  </a:extLst>
                </p:cNvPr>
                <p:cNvSpPr txBox="1"/>
                <p:nvPr/>
              </p:nvSpPr>
              <p:spPr>
                <a:xfrm>
                  <a:off x="6282445" y="4653727"/>
                  <a:ext cx="1270250" cy="233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b="1" dirty="0">
                      <a:solidFill>
                        <a:schemeClr val="bg1"/>
                      </a:solidFill>
                      <a:latin typeface="Fira Sans" panose="020B0503050000020004" pitchFamily="34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ACADEMIC</a:t>
                  </a:r>
                </a:p>
              </p:txBody>
            </p:sp>
            <p:sp>
              <p:nvSpPr>
                <p:cNvPr id="251" name="Diagrama de flujo: conector 250">
                  <a:extLst>
                    <a:ext uri="{FF2B5EF4-FFF2-40B4-BE49-F238E27FC236}">
                      <a16:creationId xmlns:a16="http://schemas.microsoft.com/office/drawing/2014/main" id="{392B1560-DAE8-17EB-1647-856DB04E40B7}"/>
                    </a:ext>
                  </a:extLst>
                </p:cNvPr>
                <p:cNvSpPr/>
                <p:nvPr/>
              </p:nvSpPr>
              <p:spPr>
                <a:xfrm>
                  <a:off x="3679604" y="2481323"/>
                  <a:ext cx="125542" cy="114074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52" name="CuadroTexto 251">
                  <a:extLst>
                    <a:ext uri="{FF2B5EF4-FFF2-40B4-BE49-F238E27FC236}">
                      <a16:creationId xmlns:a16="http://schemas.microsoft.com/office/drawing/2014/main" id="{BD86789D-0AD6-AB4C-003B-1D545F2DF70B}"/>
                    </a:ext>
                  </a:extLst>
                </p:cNvPr>
                <p:cNvSpPr txBox="1"/>
                <p:nvPr/>
              </p:nvSpPr>
              <p:spPr>
                <a:xfrm>
                  <a:off x="3832276" y="2454021"/>
                  <a:ext cx="700829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SEDERI</a:t>
                  </a:r>
                </a:p>
              </p:txBody>
            </p:sp>
            <p:sp>
              <p:nvSpPr>
                <p:cNvPr id="253" name="CuadroTexto 252">
                  <a:extLst>
                    <a:ext uri="{FF2B5EF4-FFF2-40B4-BE49-F238E27FC236}">
                      <a16:creationId xmlns:a16="http://schemas.microsoft.com/office/drawing/2014/main" id="{BDD87DF6-3D7B-D341-19C0-3E8918941C12}"/>
                    </a:ext>
                  </a:extLst>
                </p:cNvPr>
                <p:cNvSpPr txBox="1"/>
                <p:nvPr/>
              </p:nvSpPr>
              <p:spPr>
                <a:xfrm>
                  <a:off x="2083874" y="3649916"/>
                  <a:ext cx="701854" cy="322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NACIONAL VIDA</a:t>
                  </a:r>
                </a:p>
              </p:txBody>
            </p:sp>
            <p:sp>
              <p:nvSpPr>
                <p:cNvPr id="254" name="Diagrama de flujo: conector 253">
                  <a:extLst>
                    <a:ext uri="{FF2B5EF4-FFF2-40B4-BE49-F238E27FC236}">
                      <a16:creationId xmlns:a16="http://schemas.microsoft.com/office/drawing/2014/main" id="{D2975CC0-968C-7763-D608-D5FCD9097BF2}"/>
                    </a:ext>
                  </a:extLst>
                </p:cNvPr>
                <p:cNvSpPr/>
                <p:nvPr/>
              </p:nvSpPr>
              <p:spPr>
                <a:xfrm>
                  <a:off x="1999320" y="3672003"/>
                  <a:ext cx="125542" cy="114074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55" name="CuadroTexto 254">
                  <a:extLst>
                    <a:ext uri="{FF2B5EF4-FFF2-40B4-BE49-F238E27FC236}">
                      <a16:creationId xmlns:a16="http://schemas.microsoft.com/office/drawing/2014/main" id="{FFA3A51B-EE49-0A27-B210-F97EA5510605}"/>
                    </a:ext>
                  </a:extLst>
                </p:cNvPr>
                <p:cNvSpPr txBox="1"/>
                <p:nvPr/>
              </p:nvSpPr>
              <p:spPr>
                <a:xfrm>
                  <a:off x="1899039" y="3925410"/>
                  <a:ext cx="701854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BIOTOP</a:t>
                  </a:r>
                </a:p>
              </p:txBody>
            </p:sp>
            <p:sp>
              <p:nvSpPr>
                <p:cNvPr id="256" name="Diagrama de flujo: conector 255">
                  <a:extLst>
                    <a:ext uri="{FF2B5EF4-FFF2-40B4-BE49-F238E27FC236}">
                      <a16:creationId xmlns:a16="http://schemas.microsoft.com/office/drawing/2014/main" id="{24D19B6C-F1AA-B072-E312-8DCD86CF0DB9}"/>
                    </a:ext>
                  </a:extLst>
                </p:cNvPr>
                <p:cNvSpPr/>
                <p:nvPr/>
              </p:nvSpPr>
              <p:spPr>
                <a:xfrm>
                  <a:off x="1881277" y="3948355"/>
                  <a:ext cx="125542" cy="114074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57" name="CuadroTexto 256">
                  <a:extLst>
                    <a:ext uri="{FF2B5EF4-FFF2-40B4-BE49-F238E27FC236}">
                      <a16:creationId xmlns:a16="http://schemas.microsoft.com/office/drawing/2014/main" id="{446E1B31-E513-1F81-328E-D836A1FE0988}"/>
                    </a:ext>
                  </a:extLst>
                </p:cNvPr>
                <p:cNvSpPr txBox="1"/>
                <p:nvPr/>
              </p:nvSpPr>
              <p:spPr>
                <a:xfrm>
                  <a:off x="2600668" y="3241300"/>
                  <a:ext cx="655589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BIOTOP</a:t>
                  </a:r>
                </a:p>
              </p:txBody>
            </p:sp>
            <p:sp>
              <p:nvSpPr>
                <p:cNvPr id="258" name="Diagrama de flujo: conector 257">
                  <a:extLst>
                    <a:ext uri="{FF2B5EF4-FFF2-40B4-BE49-F238E27FC236}">
                      <a16:creationId xmlns:a16="http://schemas.microsoft.com/office/drawing/2014/main" id="{1B47055D-2796-A7E1-DAAC-BBBCFD1784FD}"/>
                    </a:ext>
                  </a:extLst>
                </p:cNvPr>
                <p:cNvSpPr/>
                <p:nvPr/>
              </p:nvSpPr>
              <p:spPr>
                <a:xfrm>
                  <a:off x="2549058" y="3263904"/>
                  <a:ext cx="125542" cy="114074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59" name="CuadroTexto 258">
                  <a:extLst>
                    <a:ext uri="{FF2B5EF4-FFF2-40B4-BE49-F238E27FC236}">
                      <a16:creationId xmlns:a16="http://schemas.microsoft.com/office/drawing/2014/main" id="{CA80C456-7DBF-4F31-D2CD-E593B7630778}"/>
                    </a:ext>
                  </a:extLst>
                </p:cNvPr>
                <p:cNvSpPr txBox="1"/>
                <p:nvPr/>
              </p:nvSpPr>
              <p:spPr>
                <a:xfrm>
                  <a:off x="1879221" y="4137266"/>
                  <a:ext cx="701854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PROINPA</a:t>
                  </a:r>
                </a:p>
              </p:txBody>
            </p:sp>
            <p:sp>
              <p:nvSpPr>
                <p:cNvPr id="260" name="Diagrama de flujo: conector 259">
                  <a:extLst>
                    <a:ext uri="{FF2B5EF4-FFF2-40B4-BE49-F238E27FC236}">
                      <a16:creationId xmlns:a16="http://schemas.microsoft.com/office/drawing/2014/main" id="{FB89B1A2-88CC-DFDA-ADD9-F0CEAD5DBE7E}"/>
                    </a:ext>
                  </a:extLst>
                </p:cNvPr>
                <p:cNvSpPr/>
                <p:nvPr/>
              </p:nvSpPr>
              <p:spPr>
                <a:xfrm>
                  <a:off x="1861459" y="4160211"/>
                  <a:ext cx="125542" cy="114074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61" name="CuadroTexto 260">
                  <a:extLst>
                    <a:ext uri="{FF2B5EF4-FFF2-40B4-BE49-F238E27FC236}">
                      <a16:creationId xmlns:a16="http://schemas.microsoft.com/office/drawing/2014/main" id="{9E7B4E3B-2E0E-DB24-6ACD-538C1AE6DEA9}"/>
                    </a:ext>
                  </a:extLst>
                </p:cNvPr>
                <p:cNvSpPr txBox="1"/>
                <p:nvPr/>
              </p:nvSpPr>
              <p:spPr>
                <a:xfrm>
                  <a:off x="1868570" y="4340032"/>
                  <a:ext cx="701854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CIFEMA</a:t>
                  </a:r>
                </a:p>
              </p:txBody>
            </p:sp>
            <p:sp>
              <p:nvSpPr>
                <p:cNvPr id="262" name="Diagrama de flujo: conector 261">
                  <a:extLst>
                    <a:ext uri="{FF2B5EF4-FFF2-40B4-BE49-F238E27FC236}">
                      <a16:creationId xmlns:a16="http://schemas.microsoft.com/office/drawing/2014/main" id="{EF4769D5-4B49-50CD-508C-EF1F4E91BBED}"/>
                    </a:ext>
                  </a:extLst>
                </p:cNvPr>
                <p:cNvSpPr/>
                <p:nvPr/>
              </p:nvSpPr>
              <p:spPr>
                <a:xfrm>
                  <a:off x="1850807" y="4362976"/>
                  <a:ext cx="125542" cy="114074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63" name="CuadroTexto 262">
                  <a:extLst>
                    <a:ext uri="{FF2B5EF4-FFF2-40B4-BE49-F238E27FC236}">
                      <a16:creationId xmlns:a16="http://schemas.microsoft.com/office/drawing/2014/main" id="{94D20B6D-894D-ABD7-ACF6-731A02F19F67}"/>
                    </a:ext>
                  </a:extLst>
                </p:cNvPr>
                <p:cNvSpPr txBox="1"/>
                <p:nvPr/>
              </p:nvSpPr>
              <p:spPr>
                <a:xfrm>
                  <a:off x="588678" y="3516487"/>
                  <a:ext cx="975844" cy="432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 err="1">
                      <a:latin typeface="Fira Sans" panose="020B0503050000020004" pitchFamily="34" charset="0"/>
                    </a:rPr>
                    <a:t>Exporting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companies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and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associations</a:t>
                  </a:r>
                  <a:endParaRPr lang="es-BO" sz="800" dirty="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64" name="Diagrama de flujo: conector 263">
                  <a:extLst>
                    <a:ext uri="{FF2B5EF4-FFF2-40B4-BE49-F238E27FC236}">
                      <a16:creationId xmlns:a16="http://schemas.microsoft.com/office/drawing/2014/main" id="{043834A9-6015-1FDF-041E-3726E5E1BFFC}"/>
                    </a:ext>
                  </a:extLst>
                </p:cNvPr>
                <p:cNvSpPr/>
                <p:nvPr/>
              </p:nvSpPr>
              <p:spPr>
                <a:xfrm>
                  <a:off x="545942" y="3498480"/>
                  <a:ext cx="175759" cy="160556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65" name="CuadroTexto 264">
                  <a:extLst>
                    <a:ext uri="{FF2B5EF4-FFF2-40B4-BE49-F238E27FC236}">
                      <a16:creationId xmlns:a16="http://schemas.microsoft.com/office/drawing/2014/main" id="{9B03F14A-CB7D-6BB5-B67B-2C799E255AD1}"/>
                    </a:ext>
                  </a:extLst>
                </p:cNvPr>
                <p:cNvSpPr txBox="1"/>
                <p:nvPr/>
              </p:nvSpPr>
              <p:spPr>
                <a:xfrm>
                  <a:off x="1691618" y="2250087"/>
                  <a:ext cx="975844" cy="432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 dirty="0" err="1">
                      <a:latin typeface="Fira Sans" panose="020B0503050000020004" pitchFamily="34" charset="0"/>
                    </a:rPr>
                    <a:t>Bolivian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Association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of</a:t>
                  </a:r>
                  <a:r>
                    <a:rPr lang="es-BO" sz="800" dirty="0">
                      <a:latin typeface="Fira Sans" panose="020B0503050000020004" pitchFamily="34" charset="0"/>
                    </a:rPr>
                    <a:t>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Supermarkets</a:t>
                  </a:r>
                  <a:endParaRPr lang="es-BO" sz="800" dirty="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66" name="Diagrama de flujo: conector 265">
                  <a:extLst>
                    <a:ext uri="{FF2B5EF4-FFF2-40B4-BE49-F238E27FC236}">
                      <a16:creationId xmlns:a16="http://schemas.microsoft.com/office/drawing/2014/main" id="{E57A3E18-0F6E-26C2-31B8-6D546A4883C8}"/>
                    </a:ext>
                  </a:extLst>
                </p:cNvPr>
                <p:cNvSpPr/>
                <p:nvPr/>
              </p:nvSpPr>
              <p:spPr>
                <a:xfrm>
                  <a:off x="1731658" y="2241588"/>
                  <a:ext cx="175759" cy="160556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67" name="Rectángulo 266">
                  <a:extLst>
                    <a:ext uri="{FF2B5EF4-FFF2-40B4-BE49-F238E27FC236}">
                      <a16:creationId xmlns:a16="http://schemas.microsoft.com/office/drawing/2014/main" id="{4456781C-A7FD-DFF3-D115-A0D42EA67BB0}"/>
                    </a:ext>
                  </a:extLst>
                </p:cNvPr>
                <p:cNvSpPr/>
                <p:nvPr/>
              </p:nvSpPr>
              <p:spPr>
                <a:xfrm>
                  <a:off x="3035277" y="1195152"/>
                  <a:ext cx="3278279" cy="1303439"/>
                </a:xfrm>
                <a:prstGeom prst="rect">
                  <a:avLst/>
                </a:prstGeom>
                <a:noFill/>
              </p:spPr>
              <p:txBody>
                <a:bodyPr spcFirstLastPara="1" wrap="none" lIns="68580" tIns="34290" rIns="68580" bIns="34290" numCol="1">
                  <a:prstTxWarp prst="textArchUp">
                    <a:avLst/>
                  </a:prstTxWarp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1800" b="1" dirty="0">
                      <a:ln w="0"/>
                      <a:solidFill>
                        <a:schemeClr val="accent5"/>
                      </a:solidFill>
                      <a:latin typeface="Fira Sans" panose="020B0503050000020004" pitchFamily="34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NATIONAL LEVEL</a:t>
                  </a:r>
                </a:p>
              </p:txBody>
            </p:sp>
            <p:sp>
              <p:nvSpPr>
                <p:cNvPr id="268" name="Rectángulo 267">
                  <a:extLst>
                    <a:ext uri="{FF2B5EF4-FFF2-40B4-BE49-F238E27FC236}">
                      <a16:creationId xmlns:a16="http://schemas.microsoft.com/office/drawing/2014/main" id="{548A214E-DCF2-BC69-8578-F8C7D7F0A4AC}"/>
                    </a:ext>
                  </a:extLst>
                </p:cNvPr>
                <p:cNvSpPr/>
                <p:nvPr/>
              </p:nvSpPr>
              <p:spPr>
                <a:xfrm>
                  <a:off x="3019782" y="2268537"/>
                  <a:ext cx="3278279" cy="1303439"/>
                </a:xfrm>
                <a:prstGeom prst="rect">
                  <a:avLst/>
                </a:prstGeom>
                <a:noFill/>
              </p:spPr>
              <p:txBody>
                <a:bodyPr spcFirstLastPara="1" wrap="none" lIns="68580" tIns="34290" rIns="68580" bIns="34290" numCol="1">
                  <a:prstTxWarp prst="textArchUp">
                    <a:avLst/>
                  </a:prstTxWarp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1800" b="1">
                      <a:ln w="0"/>
                      <a:solidFill>
                        <a:schemeClr val="accent4"/>
                      </a:solidFill>
                      <a:latin typeface="Fira Sans" panose="020B0503050000020004" pitchFamily="34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REGIONAL LEVEL</a:t>
                  </a:r>
                </a:p>
              </p:txBody>
            </p:sp>
            <p:sp>
              <p:nvSpPr>
                <p:cNvPr id="269" name="Rectángulo 268">
                  <a:extLst>
                    <a:ext uri="{FF2B5EF4-FFF2-40B4-BE49-F238E27FC236}">
                      <a16:creationId xmlns:a16="http://schemas.microsoft.com/office/drawing/2014/main" id="{5FCD81BD-045A-EF3C-61C2-7EAE8223CB37}"/>
                    </a:ext>
                  </a:extLst>
                </p:cNvPr>
                <p:cNvSpPr/>
                <p:nvPr/>
              </p:nvSpPr>
              <p:spPr>
                <a:xfrm>
                  <a:off x="3006047" y="2957101"/>
                  <a:ext cx="3278279" cy="1303439"/>
                </a:xfrm>
                <a:prstGeom prst="rect">
                  <a:avLst/>
                </a:prstGeom>
                <a:noFill/>
              </p:spPr>
              <p:txBody>
                <a:bodyPr spcFirstLastPara="1" wrap="none" lIns="68580" tIns="34290" rIns="68580" bIns="34290" numCol="1">
                  <a:prstTxWarp prst="textArchUp">
                    <a:avLst/>
                  </a:prstTxWarp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1800" b="1">
                      <a:ln w="0"/>
                      <a:solidFill>
                        <a:schemeClr val="accent3"/>
                      </a:solidFill>
                      <a:latin typeface="Fira Sans" panose="020B0503050000020004" pitchFamily="34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LOCAL LEVEL</a:t>
                  </a:r>
                </a:p>
              </p:txBody>
            </p:sp>
            <p:sp>
              <p:nvSpPr>
                <p:cNvPr id="271" name="CuadroTexto 270">
                  <a:extLst>
                    <a:ext uri="{FF2B5EF4-FFF2-40B4-BE49-F238E27FC236}">
                      <a16:creationId xmlns:a16="http://schemas.microsoft.com/office/drawing/2014/main" id="{E4D8AEB8-B2B2-622D-61B8-6D0B6F30C784}"/>
                    </a:ext>
                  </a:extLst>
                </p:cNvPr>
                <p:cNvSpPr txBox="1"/>
                <p:nvPr/>
              </p:nvSpPr>
              <p:spPr>
                <a:xfrm>
                  <a:off x="6787411" y="3031157"/>
                  <a:ext cx="576708" cy="2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BO" sz="800">
                      <a:latin typeface="Fira Sans" panose="020B0503050000020004" pitchFamily="34" charset="0"/>
                    </a:rPr>
                    <a:t>UMSA</a:t>
                  </a:r>
                </a:p>
              </p:txBody>
            </p:sp>
            <p:sp>
              <p:nvSpPr>
                <p:cNvPr id="272" name="Diagrama de flujo: conector 271">
                  <a:extLst>
                    <a:ext uri="{FF2B5EF4-FFF2-40B4-BE49-F238E27FC236}">
                      <a16:creationId xmlns:a16="http://schemas.microsoft.com/office/drawing/2014/main" id="{A4386CE4-F4AB-58FB-4910-030E0CDE6CA9}"/>
                    </a:ext>
                  </a:extLst>
                </p:cNvPr>
                <p:cNvSpPr/>
                <p:nvPr/>
              </p:nvSpPr>
              <p:spPr>
                <a:xfrm>
                  <a:off x="6778169" y="3058840"/>
                  <a:ext cx="125542" cy="114074"/>
                </a:xfrm>
                <a:prstGeom prst="flowChartConnector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73" name="CuadroTexto 272">
                  <a:extLst>
                    <a:ext uri="{FF2B5EF4-FFF2-40B4-BE49-F238E27FC236}">
                      <a16:creationId xmlns:a16="http://schemas.microsoft.com/office/drawing/2014/main" id="{DA5A4A08-D64E-6166-AEFB-F345E502A6BE}"/>
                    </a:ext>
                  </a:extLst>
                </p:cNvPr>
                <p:cNvSpPr txBox="1"/>
                <p:nvPr/>
              </p:nvSpPr>
              <p:spPr>
                <a:xfrm>
                  <a:off x="5860150" y="3715954"/>
                  <a:ext cx="934571" cy="322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BO" sz="800" dirty="0">
                      <a:latin typeface="Fira Sans" panose="020B0503050000020004" pitchFamily="34" charset="0"/>
                    </a:rPr>
                    <a:t>Rural </a:t>
                  </a:r>
                  <a:r>
                    <a:rPr lang="es-BO" sz="800" dirty="0" err="1">
                      <a:latin typeface="Fira Sans" panose="020B0503050000020004" pitchFamily="34" charset="0"/>
                    </a:rPr>
                    <a:t>Locations</a:t>
                  </a:r>
                  <a:endParaRPr lang="es-BO" sz="800" dirty="0">
                    <a:latin typeface="Fira Sans" panose="020B0503050000020004" pitchFamily="34" charset="0"/>
                  </a:endParaRPr>
                </a:p>
              </p:txBody>
            </p:sp>
            <p:sp>
              <p:nvSpPr>
                <p:cNvPr id="274" name="Diagrama de flujo: conector 273">
                  <a:extLst>
                    <a:ext uri="{FF2B5EF4-FFF2-40B4-BE49-F238E27FC236}">
                      <a16:creationId xmlns:a16="http://schemas.microsoft.com/office/drawing/2014/main" id="{409957FF-C95B-30C6-051E-350673BA645A}"/>
                    </a:ext>
                  </a:extLst>
                </p:cNvPr>
                <p:cNvSpPr/>
                <p:nvPr/>
              </p:nvSpPr>
              <p:spPr>
                <a:xfrm>
                  <a:off x="5794053" y="3852864"/>
                  <a:ext cx="75326" cy="68810"/>
                </a:xfrm>
                <a:prstGeom prst="flowChartConnector">
                  <a:avLst/>
                </a:prstGeom>
                <a:solidFill>
                  <a:srgbClr val="00206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</a:pPr>
                  <a:endParaRPr lang="es-BO" sz="800">
                    <a:latin typeface="Fira Sans" panose="020B0503050000020004" pitchFamily="34" charset="0"/>
                  </a:endParaRPr>
                </a:p>
              </p:txBody>
            </p:sp>
          </p:grpSp>
        </p:grp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0B62D7F-6982-093F-1A87-B0F2371523B2}"/>
                </a:ext>
              </a:extLst>
            </p:cNvPr>
            <p:cNvSpPr/>
            <p:nvPr/>
          </p:nvSpPr>
          <p:spPr>
            <a:xfrm>
              <a:off x="2870772" y="1182322"/>
              <a:ext cx="3063364" cy="1209457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s-ES" sz="1800" b="1" dirty="0">
                  <a:ln w="0"/>
                  <a:solidFill>
                    <a:schemeClr val="accent6"/>
                  </a:solidFill>
                  <a:latin typeface="Fira Sans" panose="020B05030500000200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INTERNATIONAL LEVEL</a:t>
              </a: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157710E-A5D2-F538-CA74-15445AF841C2}"/>
              </a:ext>
            </a:extLst>
          </p:cNvPr>
          <p:cNvSpPr txBox="1"/>
          <p:nvPr/>
        </p:nvSpPr>
        <p:spPr>
          <a:xfrm>
            <a:off x="7004643" y="558243"/>
            <a:ext cx="12668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Fira Sans"/>
              </a:rPr>
              <a:t>Leverage</a:t>
            </a:r>
          </a:p>
        </p:txBody>
      </p:sp>
    </p:spTree>
    <p:extLst>
      <p:ext uri="{BB962C8B-B14F-4D97-AF65-F5344CB8AC3E}">
        <p14:creationId xmlns:p14="http://schemas.microsoft.com/office/powerpoint/2010/main" val="84393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B893F-0317-DE44-AB3D-D71B0512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67" y="72302"/>
            <a:ext cx="2937544" cy="4812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2400" dirty="0">
                <a:sym typeface="Arial"/>
              </a:rPr>
              <a:t>Topics (example) </a:t>
            </a:r>
          </a:p>
        </p:txBody>
      </p:sp>
      <p:sp>
        <p:nvSpPr>
          <p:cNvPr id="3" name="Google Shape;146;p18">
            <a:extLst>
              <a:ext uri="{FF2B5EF4-FFF2-40B4-BE49-F238E27FC236}">
                <a16:creationId xmlns:a16="http://schemas.microsoft.com/office/drawing/2014/main" id="{E8C01DDB-483A-4DC9-A88D-CCFF192F9546}"/>
              </a:ext>
            </a:extLst>
          </p:cNvPr>
          <p:cNvSpPr/>
          <p:nvPr/>
        </p:nvSpPr>
        <p:spPr>
          <a:xfrm>
            <a:off x="2354480" y="2429053"/>
            <a:ext cx="4723758" cy="39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29;p30">
            <a:extLst>
              <a:ext uri="{FF2B5EF4-FFF2-40B4-BE49-F238E27FC236}">
                <a16:creationId xmlns:a16="http://schemas.microsoft.com/office/drawing/2014/main" id="{578D397A-F378-9469-13B1-A465E323C027}"/>
              </a:ext>
            </a:extLst>
          </p:cNvPr>
          <p:cNvSpPr txBox="1"/>
          <p:nvPr/>
        </p:nvSpPr>
        <p:spPr>
          <a:xfrm flipH="1">
            <a:off x="3071317" y="2469340"/>
            <a:ext cx="803664" cy="288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BO" sz="1200" b="1" dirty="0" err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Primary</a:t>
            </a:r>
            <a:r>
              <a:rPr lang="es-BO" sz="1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s-BO" sz="1200" b="1" dirty="0" err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Production</a:t>
            </a:r>
            <a:endParaRPr lang="es-BO" sz="12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6" name="Google Shape;329;p30">
            <a:extLst>
              <a:ext uri="{FF2B5EF4-FFF2-40B4-BE49-F238E27FC236}">
                <a16:creationId xmlns:a16="http://schemas.microsoft.com/office/drawing/2014/main" id="{B614B884-B664-BE50-F36B-31FC3C2F31A8}"/>
              </a:ext>
            </a:extLst>
          </p:cNvPr>
          <p:cNvSpPr txBox="1"/>
          <p:nvPr/>
        </p:nvSpPr>
        <p:spPr>
          <a:xfrm flipH="1">
            <a:off x="2360968" y="2469340"/>
            <a:ext cx="623377" cy="288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Inputs</a:t>
            </a:r>
            <a:endParaRPr sz="12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7" name="Google Shape;329;p30">
            <a:extLst>
              <a:ext uri="{FF2B5EF4-FFF2-40B4-BE49-F238E27FC236}">
                <a16:creationId xmlns:a16="http://schemas.microsoft.com/office/drawing/2014/main" id="{5E14D365-3C7F-9635-A289-F35657E3D7A1}"/>
              </a:ext>
            </a:extLst>
          </p:cNvPr>
          <p:cNvSpPr txBox="1"/>
          <p:nvPr/>
        </p:nvSpPr>
        <p:spPr>
          <a:xfrm flipH="1">
            <a:off x="3940165" y="2485784"/>
            <a:ext cx="935743" cy="288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spc="-4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Transformation</a:t>
            </a:r>
            <a:endParaRPr sz="1200" b="1" spc="-4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" name="Google Shape;329;p30">
            <a:extLst>
              <a:ext uri="{FF2B5EF4-FFF2-40B4-BE49-F238E27FC236}">
                <a16:creationId xmlns:a16="http://schemas.microsoft.com/office/drawing/2014/main" id="{996A8629-588B-81FF-46FE-9401BFEA5C12}"/>
              </a:ext>
            </a:extLst>
          </p:cNvPr>
          <p:cNvSpPr txBox="1"/>
          <p:nvPr/>
        </p:nvSpPr>
        <p:spPr>
          <a:xfrm flipH="1">
            <a:off x="4928479" y="2485784"/>
            <a:ext cx="925233" cy="28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BO" sz="12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</a:t>
            </a:r>
            <a:r>
              <a:rPr lang="en" sz="12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ocal market</a:t>
            </a:r>
            <a:endParaRPr sz="12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" name="Google Shape;329;p30">
            <a:extLst>
              <a:ext uri="{FF2B5EF4-FFF2-40B4-BE49-F238E27FC236}">
                <a16:creationId xmlns:a16="http://schemas.microsoft.com/office/drawing/2014/main" id="{A01C29C4-6527-97B4-FA4A-8DEB7D376590}"/>
              </a:ext>
            </a:extLst>
          </p:cNvPr>
          <p:cNvSpPr txBox="1"/>
          <p:nvPr/>
        </p:nvSpPr>
        <p:spPr>
          <a:xfrm flipH="1">
            <a:off x="5955901" y="2494692"/>
            <a:ext cx="728237" cy="28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BO" sz="1200" b="1" err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Export</a:t>
            </a:r>
            <a:endParaRPr sz="12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91FF977-0A4B-3743-E821-BB557A56B624}"/>
              </a:ext>
            </a:extLst>
          </p:cNvPr>
          <p:cNvGrpSpPr/>
          <p:nvPr/>
        </p:nvGrpSpPr>
        <p:grpSpPr>
          <a:xfrm>
            <a:off x="2345721" y="422088"/>
            <a:ext cx="4506855" cy="3924000"/>
            <a:chOff x="2345721" y="422088"/>
            <a:chExt cx="4506855" cy="3924000"/>
          </a:xfrm>
        </p:grpSpPr>
        <p:sp>
          <p:nvSpPr>
            <p:cNvPr id="41" name="Google Shape;346;p30">
              <a:extLst>
                <a:ext uri="{FF2B5EF4-FFF2-40B4-BE49-F238E27FC236}">
                  <a16:creationId xmlns:a16="http://schemas.microsoft.com/office/drawing/2014/main" id="{8BCF350C-A9C3-E400-38BA-B6C1936C68D0}"/>
                </a:ext>
              </a:extLst>
            </p:cNvPr>
            <p:cNvSpPr/>
            <p:nvPr/>
          </p:nvSpPr>
          <p:spPr>
            <a:xfrm rot="16200000" flipH="1">
              <a:off x="2597721" y="170088"/>
              <a:ext cx="3924000" cy="4428000"/>
            </a:xfrm>
            <a:prstGeom prst="blockArc">
              <a:avLst>
                <a:gd name="adj1" fmla="val 5310133"/>
                <a:gd name="adj2" fmla="val 16211466"/>
                <a:gd name="adj3" fmla="val 2324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BEC68A0-33FF-B548-6B63-A50361AB4111}"/>
                </a:ext>
              </a:extLst>
            </p:cNvPr>
            <p:cNvSpPr/>
            <p:nvPr/>
          </p:nvSpPr>
          <p:spPr>
            <a:xfrm>
              <a:off x="3185462" y="712641"/>
              <a:ext cx="2806487" cy="1434911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Up">
                <a:avLst>
                  <a:gd name="adj" fmla="val 10818423"/>
                </a:avLst>
              </a:prstTxWarp>
              <a:spAutoFit/>
            </a:bodyPr>
            <a:lstStyle/>
            <a:p>
              <a:pPr algn="ctr"/>
              <a:r>
                <a:rPr lang="es-ES" sz="1800" b="1">
                  <a:ln w="0"/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SUPPORTING FUNCTIONS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09502C3D-FE90-22E8-D779-32D2CC5785EB}"/>
                </a:ext>
              </a:extLst>
            </p:cNvPr>
            <p:cNvSpPr txBox="1"/>
            <p:nvPr/>
          </p:nvSpPr>
          <p:spPr>
            <a:xfrm>
              <a:off x="2444287" y="1858736"/>
              <a:ext cx="939424" cy="431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200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Input </a:t>
              </a:r>
              <a:r>
                <a:rPr lang="es-BO" sz="120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provision</a:t>
              </a:r>
              <a:endParaRPr lang="es-BO" sz="120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8FB94590-1A0A-4664-971D-455E78273962}"/>
                </a:ext>
              </a:extLst>
            </p:cNvPr>
            <p:cNvSpPr txBox="1"/>
            <p:nvPr/>
          </p:nvSpPr>
          <p:spPr>
            <a:xfrm>
              <a:off x="2607505" y="1409558"/>
              <a:ext cx="1195369" cy="2649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20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Mechanisation</a:t>
              </a:r>
              <a:endParaRPr lang="es-BO" sz="120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BACE417D-59E3-93EA-DF80-C5AE7D2D7059}"/>
                </a:ext>
              </a:extLst>
            </p:cNvPr>
            <p:cNvSpPr txBox="1"/>
            <p:nvPr/>
          </p:nvSpPr>
          <p:spPr>
            <a:xfrm>
              <a:off x="5197088" y="1270750"/>
              <a:ext cx="1195369" cy="2649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20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Infrastructure</a:t>
              </a:r>
              <a:endParaRPr lang="es-BO" sz="120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067DA7DD-72A5-BB5B-42CB-8B3E420C5652}"/>
                </a:ext>
              </a:extLst>
            </p:cNvPr>
            <p:cNvSpPr txBox="1"/>
            <p:nvPr/>
          </p:nvSpPr>
          <p:spPr>
            <a:xfrm>
              <a:off x="5657207" y="1835333"/>
              <a:ext cx="1195369" cy="431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200" dirty="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Skills</a:t>
              </a:r>
              <a:r>
                <a:rPr lang="es-BO" sz="1200" dirty="0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/</a:t>
              </a:r>
              <a:r>
                <a:rPr lang="es-BO" sz="1200" dirty="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Extension</a:t>
              </a:r>
              <a:r>
                <a:rPr lang="es-BO" sz="1200" dirty="0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s-BO" sz="1200" dirty="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services</a:t>
              </a:r>
              <a:endParaRPr lang="es-BO" sz="1200" dirty="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EC12E6C6-F622-A1B5-4840-5DB514D9F824}"/>
                </a:ext>
              </a:extLst>
            </p:cNvPr>
            <p:cNvSpPr txBox="1"/>
            <p:nvPr/>
          </p:nvSpPr>
          <p:spPr>
            <a:xfrm>
              <a:off x="3631296" y="867436"/>
              <a:ext cx="1695220" cy="431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200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WV and </a:t>
              </a:r>
              <a:r>
                <a:rPr lang="es-BO" sz="120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Investment</a:t>
              </a:r>
              <a:r>
                <a:rPr lang="es-BO" sz="1200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s-BO" sz="120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finance</a:t>
              </a:r>
              <a:endParaRPr lang="es-BO" sz="120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84F24177-BA73-4A37-CE59-D9FB358B5708}"/>
              </a:ext>
            </a:extLst>
          </p:cNvPr>
          <p:cNvGrpSpPr/>
          <p:nvPr/>
        </p:nvGrpSpPr>
        <p:grpSpPr>
          <a:xfrm>
            <a:off x="2365433" y="887528"/>
            <a:ext cx="4438953" cy="3960000"/>
            <a:chOff x="2365433" y="887528"/>
            <a:chExt cx="4438953" cy="3960000"/>
          </a:xfrm>
        </p:grpSpPr>
        <p:sp>
          <p:nvSpPr>
            <p:cNvPr id="35" name="Google Shape;346;p30">
              <a:extLst>
                <a:ext uri="{FF2B5EF4-FFF2-40B4-BE49-F238E27FC236}">
                  <a16:creationId xmlns:a16="http://schemas.microsoft.com/office/drawing/2014/main" id="{9D1D236B-5481-04A7-EDD0-ECCFB921FE66}"/>
                </a:ext>
              </a:extLst>
            </p:cNvPr>
            <p:cNvSpPr/>
            <p:nvPr/>
          </p:nvSpPr>
          <p:spPr>
            <a:xfrm rot="5400000" flipH="1">
              <a:off x="2599433" y="653528"/>
              <a:ext cx="3960000" cy="4428000"/>
            </a:xfrm>
            <a:prstGeom prst="blockArc">
              <a:avLst>
                <a:gd name="adj1" fmla="val 5346696"/>
                <a:gd name="adj2" fmla="val 16161448"/>
                <a:gd name="adj3" fmla="val 2150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DAEDF468-1559-6742-62D1-B4E3BC700345}"/>
                </a:ext>
              </a:extLst>
            </p:cNvPr>
            <p:cNvSpPr/>
            <p:nvPr/>
          </p:nvSpPr>
          <p:spPr>
            <a:xfrm>
              <a:off x="3003067" y="3195223"/>
              <a:ext cx="3278279" cy="1303439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s-ES" sz="1800" b="1">
                  <a:ln w="0"/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RULES</a:t>
              </a: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D7EF90AE-6F09-165A-13CC-3E5B50A97255}"/>
                </a:ext>
              </a:extLst>
            </p:cNvPr>
            <p:cNvSpPr txBox="1"/>
            <p:nvPr/>
          </p:nvSpPr>
          <p:spPr>
            <a:xfrm>
              <a:off x="2368737" y="3295413"/>
              <a:ext cx="1195369" cy="431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200" dirty="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Certification</a:t>
              </a:r>
              <a:r>
                <a:rPr lang="es-BO" sz="1200" dirty="0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</a:p>
            <a:p>
              <a:pPr marL="0" lvl="0" indent="0" algn="ctr" rtl="0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200" dirty="0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and </a:t>
              </a:r>
              <a:r>
                <a:rPr lang="es-BO" sz="1200" dirty="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standards</a:t>
              </a:r>
              <a:endParaRPr lang="es-BO" sz="1200" dirty="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8529A9A9-30C2-2DC4-3B6A-58C5D4CA52D9}"/>
                </a:ext>
              </a:extLst>
            </p:cNvPr>
            <p:cNvSpPr txBox="1"/>
            <p:nvPr/>
          </p:nvSpPr>
          <p:spPr>
            <a:xfrm>
              <a:off x="2966421" y="3910466"/>
              <a:ext cx="1195369" cy="2649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20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Gov</a:t>
              </a:r>
              <a:r>
                <a:rPr lang="es-BO" sz="1200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Agri </a:t>
              </a:r>
              <a:r>
                <a:rPr lang="es-BO" sz="120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Policy</a:t>
              </a:r>
              <a:endParaRPr lang="es-BO" sz="120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A56F73BC-2448-EDFF-479E-39E22DDC506F}"/>
                </a:ext>
              </a:extLst>
            </p:cNvPr>
            <p:cNvSpPr txBox="1"/>
            <p:nvPr/>
          </p:nvSpPr>
          <p:spPr>
            <a:xfrm>
              <a:off x="4915469" y="3899706"/>
              <a:ext cx="1195369" cy="2649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20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Land</a:t>
              </a:r>
              <a:r>
                <a:rPr lang="es-BO" sz="1200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s-BO" sz="120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Policy</a:t>
              </a:r>
              <a:endParaRPr lang="es-BO" sz="120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4CB88FCB-A93B-683A-B6EB-A7DEF5ACCC3B}"/>
                </a:ext>
              </a:extLst>
            </p:cNvPr>
            <p:cNvSpPr txBox="1"/>
            <p:nvPr/>
          </p:nvSpPr>
          <p:spPr>
            <a:xfrm>
              <a:off x="5609017" y="3364617"/>
              <a:ext cx="1195369" cy="2649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200" dirty="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Advocacy</a:t>
              </a:r>
              <a:r>
                <a:rPr lang="es-BO" sz="1200" dirty="0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/PPD</a:t>
              </a:r>
            </a:p>
          </p:txBody>
        </p:sp>
      </p:grpSp>
      <p:pic>
        <p:nvPicPr>
          <p:cNvPr id="65" name="Google Shape;127;p5">
            <a:extLst>
              <a:ext uri="{FF2B5EF4-FFF2-40B4-BE49-F238E27FC236}">
                <a16:creationId xmlns:a16="http://schemas.microsoft.com/office/drawing/2014/main" id="{A6C15952-E1BA-FD79-77A7-F9EFF776F1B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8772" y="1546048"/>
            <a:ext cx="1049731" cy="11006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29;p30">
            <a:extLst>
              <a:ext uri="{FF2B5EF4-FFF2-40B4-BE49-F238E27FC236}">
                <a16:creationId xmlns:a16="http://schemas.microsoft.com/office/drawing/2014/main" id="{C8BE8914-9818-FAC5-2BCC-9CD696723CDC}"/>
              </a:ext>
            </a:extLst>
          </p:cNvPr>
          <p:cNvSpPr txBox="1"/>
          <p:nvPr/>
        </p:nvSpPr>
        <p:spPr>
          <a:xfrm flipH="1">
            <a:off x="7078237" y="2485784"/>
            <a:ext cx="728237" cy="288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BO" sz="1200" b="1" dirty="0" err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Import</a:t>
            </a:r>
            <a:endParaRPr sz="1200" b="1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" name="Google Shape;329;p30">
            <a:extLst>
              <a:ext uri="{FF2B5EF4-FFF2-40B4-BE49-F238E27FC236}">
                <a16:creationId xmlns:a16="http://schemas.microsoft.com/office/drawing/2014/main" id="{57BE0668-C166-6E15-0CC5-62970C9AB5E1}"/>
              </a:ext>
            </a:extLst>
          </p:cNvPr>
          <p:cNvSpPr txBox="1"/>
          <p:nvPr/>
        </p:nvSpPr>
        <p:spPr>
          <a:xfrm flipH="1">
            <a:off x="6680063" y="877920"/>
            <a:ext cx="886237" cy="41068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BO" sz="1200" dirty="0" err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Last</a:t>
            </a:r>
            <a:r>
              <a:rPr lang="es-BO" sz="120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s-BO" sz="1200" dirty="0" err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mile</a:t>
            </a:r>
            <a:r>
              <a:rPr lang="es-BO" sz="120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 Bolivia</a:t>
            </a:r>
            <a:endParaRPr sz="1200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" name="Google Shape;329;p30">
            <a:extLst>
              <a:ext uri="{FF2B5EF4-FFF2-40B4-BE49-F238E27FC236}">
                <a16:creationId xmlns:a16="http://schemas.microsoft.com/office/drawing/2014/main" id="{6243D804-5F3F-6B29-5B8C-E09050C6FF81}"/>
              </a:ext>
            </a:extLst>
          </p:cNvPr>
          <p:cNvSpPr txBox="1"/>
          <p:nvPr/>
        </p:nvSpPr>
        <p:spPr>
          <a:xfrm flipH="1">
            <a:off x="7569906" y="1891020"/>
            <a:ext cx="886237" cy="41068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BO" sz="1200" dirty="0" err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First</a:t>
            </a:r>
            <a:r>
              <a:rPr lang="es-BO" sz="120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s-BO" sz="1200" dirty="0" err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mile</a:t>
            </a:r>
            <a:r>
              <a:rPr lang="es-BO" sz="120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 </a:t>
            </a:r>
            <a:r>
              <a:rPr lang="es-BO" sz="1200" dirty="0" err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Europe</a:t>
            </a:r>
            <a:endParaRPr sz="1200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B1E09A51-5701-407E-0459-38BA56A15D05}"/>
              </a:ext>
            </a:extLst>
          </p:cNvPr>
          <p:cNvCxnSpPr>
            <a:cxnSpLocks/>
            <a:stCxn id="49" idx="0"/>
            <a:endCxn id="14" idx="3"/>
          </p:cNvCxnSpPr>
          <p:nvPr/>
        </p:nvCxnSpPr>
        <p:spPr>
          <a:xfrm rot="5400000" flipH="1" flipV="1">
            <a:off x="5794327" y="1608956"/>
            <a:ext cx="1411428" cy="360044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465B819B-6B71-ADAE-B428-00BAF30D47E1}"/>
              </a:ext>
            </a:extLst>
          </p:cNvPr>
          <p:cNvCxnSpPr>
            <a:cxnSpLocks/>
            <a:stCxn id="13" idx="0"/>
            <a:endCxn id="15" idx="3"/>
          </p:cNvCxnSpPr>
          <p:nvPr/>
        </p:nvCxnSpPr>
        <p:spPr>
          <a:xfrm rot="5400000" flipH="1" flipV="1">
            <a:off x="7311420" y="2227299"/>
            <a:ext cx="389420" cy="127551"/>
          </a:xfrm>
          <a:prstGeom prst="curvedConnector2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D:\001 Rescate Dell octubre 2019\Usuario Ariel\Desktop\1.Export Promotion 2020\SERVICIOS\TRAINING\OTGS logo.png">
            <a:extLst>
              <a:ext uri="{FF2B5EF4-FFF2-40B4-BE49-F238E27FC236}">
                <a16:creationId xmlns:a16="http://schemas.microsoft.com/office/drawing/2014/main" id="{19F0771E-F971-2A09-B012-7CA38D463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85" y="3233711"/>
            <a:ext cx="1655006" cy="45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46" grpId="0" animBg="1"/>
      <p:bldP spid="47" grpId="0" animBg="1"/>
      <p:bldP spid="48" grpId="0" animBg="1"/>
      <p:bldP spid="49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en un salón de clases&#10;&#10;Descripción generada automáticamente con confianza media">
            <a:extLst>
              <a:ext uri="{FF2B5EF4-FFF2-40B4-BE49-F238E27FC236}">
                <a16:creationId xmlns:a16="http://schemas.microsoft.com/office/drawing/2014/main" id="{CEAC7B73-44C5-85BE-507A-27DC38F2A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6" y="205601"/>
            <a:ext cx="3488267" cy="2616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148852C-2743-0DCA-07E5-C05764024CCC}"/>
              </a:ext>
            </a:extLst>
          </p:cNvPr>
          <p:cNvSpPr txBox="1"/>
          <p:nvPr/>
        </p:nvSpPr>
        <p:spPr>
          <a:xfrm>
            <a:off x="1422400" y="4660900"/>
            <a:ext cx="7264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https://www.swisscontact.org/es/noticias/la-agricultura-familiar-presente-en-la-feria-de-malmo-en-suecia</a:t>
            </a:r>
          </a:p>
        </p:txBody>
      </p:sp>
      <p:pic>
        <p:nvPicPr>
          <p:cNvPr id="8" name="Imagen 7" descr="Un grupo de personas en una tienda&#10;&#10;Descripción generada automáticamente">
            <a:extLst>
              <a:ext uri="{FF2B5EF4-FFF2-40B4-BE49-F238E27FC236}">
                <a16:creationId xmlns:a16="http://schemas.microsoft.com/office/drawing/2014/main" id="{F7D46D29-5F2D-56AC-7F58-09C4A58AB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599" y="1949165"/>
            <a:ext cx="3522134" cy="26416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2A26D31-2A5C-9143-5512-384B5EFA5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778" y="335311"/>
            <a:ext cx="3019022" cy="42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 descr="Gráfico&#10;&#10;Descripción generada automáticamente">
            <a:extLst>
              <a:ext uri="{FF2B5EF4-FFF2-40B4-BE49-F238E27FC236}">
                <a16:creationId xmlns:a16="http://schemas.microsoft.com/office/drawing/2014/main" id="{463CC3EB-31AF-0900-B843-C8BCAC346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60"/>
          <a:stretch/>
        </p:blipFill>
        <p:spPr>
          <a:xfrm>
            <a:off x="5516751" y="134108"/>
            <a:ext cx="3633850" cy="50294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50B3A0-B024-43A6-0F15-D602C071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297" y="152886"/>
            <a:ext cx="3276444" cy="481200"/>
          </a:xfr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2400" dirty="0"/>
              <a:t>Areas and Products</a:t>
            </a:r>
          </a:p>
        </p:txBody>
      </p:sp>
      <p:sp>
        <p:nvSpPr>
          <p:cNvPr id="12" name="Google Shape;329;p30">
            <a:extLst>
              <a:ext uri="{FF2B5EF4-FFF2-40B4-BE49-F238E27FC236}">
                <a16:creationId xmlns:a16="http://schemas.microsoft.com/office/drawing/2014/main" id="{F6D0AE4F-D422-1695-203F-6C1B36BDD4D3}"/>
              </a:ext>
            </a:extLst>
          </p:cNvPr>
          <p:cNvSpPr txBox="1"/>
          <p:nvPr/>
        </p:nvSpPr>
        <p:spPr>
          <a:xfrm flipH="1">
            <a:off x="3111383" y="4093525"/>
            <a:ext cx="1146444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BO" sz="1800">
              <a:solidFill>
                <a:schemeClr val="bg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B33642C-2E35-E19E-4674-C85F7BFACE46}"/>
              </a:ext>
            </a:extLst>
          </p:cNvPr>
          <p:cNvGrpSpPr/>
          <p:nvPr/>
        </p:nvGrpSpPr>
        <p:grpSpPr>
          <a:xfrm>
            <a:off x="-6789" y="698941"/>
            <a:ext cx="3482254" cy="4437983"/>
            <a:chOff x="-6789" y="698941"/>
            <a:chExt cx="3482254" cy="443798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20B7DF26-585A-EA53-ECAA-B45835915E2C}"/>
                </a:ext>
              </a:extLst>
            </p:cNvPr>
            <p:cNvGrpSpPr/>
            <p:nvPr/>
          </p:nvGrpSpPr>
          <p:grpSpPr>
            <a:xfrm>
              <a:off x="-6789" y="698941"/>
              <a:ext cx="3210840" cy="4437983"/>
              <a:chOff x="-6789" y="698941"/>
              <a:chExt cx="3210840" cy="4437983"/>
            </a:xfrm>
          </p:grpSpPr>
          <p:pic>
            <p:nvPicPr>
              <p:cNvPr id="21" name="Imagen 20" descr="Mapa&#10;&#10;Descripción generada automáticamente">
                <a:extLst>
                  <a:ext uri="{FF2B5EF4-FFF2-40B4-BE49-F238E27FC236}">
                    <a16:creationId xmlns:a16="http://schemas.microsoft.com/office/drawing/2014/main" id="{E73415A1-2D08-4DBC-0930-FE1C239A57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9" r="28988" b="1160"/>
              <a:stretch/>
            </p:blipFill>
            <p:spPr>
              <a:xfrm>
                <a:off x="777560" y="2546206"/>
                <a:ext cx="2411244" cy="2415712"/>
              </a:xfrm>
              <a:prstGeom prst="rect">
                <a:avLst/>
              </a:prstGeom>
            </p:spPr>
          </p:pic>
          <p:grpSp>
            <p:nvGrpSpPr>
              <p:cNvPr id="23" name="Google Shape;5219;p78">
                <a:extLst>
                  <a:ext uri="{FF2B5EF4-FFF2-40B4-BE49-F238E27FC236}">
                    <a16:creationId xmlns:a16="http://schemas.microsoft.com/office/drawing/2014/main" id="{DA298C50-C3A4-A3DF-E967-BB6D08504E74}"/>
                  </a:ext>
                </a:extLst>
              </p:cNvPr>
              <p:cNvGrpSpPr/>
              <p:nvPr/>
            </p:nvGrpSpPr>
            <p:grpSpPr>
              <a:xfrm>
                <a:off x="-6789" y="698941"/>
                <a:ext cx="2590840" cy="1380235"/>
                <a:chOff x="233350" y="949250"/>
                <a:chExt cx="7137300" cy="3802300"/>
              </a:xfrm>
            </p:grpSpPr>
            <p:sp>
              <p:nvSpPr>
                <p:cNvPr id="24" name="Google Shape;5220;p78">
                  <a:extLst>
                    <a:ext uri="{FF2B5EF4-FFF2-40B4-BE49-F238E27FC236}">
                      <a16:creationId xmlns:a16="http://schemas.microsoft.com/office/drawing/2014/main" id="{F03F7BCA-B481-D03A-A63D-6AE14DDA5934}"/>
                    </a:ext>
                  </a:extLst>
                </p:cNvPr>
                <p:cNvSpPr/>
                <p:nvPr/>
              </p:nvSpPr>
              <p:spPr>
                <a:xfrm>
                  <a:off x="4428450" y="2808675"/>
                  <a:ext cx="1478900" cy="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56" h="13204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  <a:moveTo>
                        <a:pt x="59155" y="13203"/>
                      </a:move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5221;p78">
                  <a:extLst>
                    <a:ext uri="{FF2B5EF4-FFF2-40B4-BE49-F238E27FC236}">
                      <a16:creationId xmlns:a16="http://schemas.microsoft.com/office/drawing/2014/main" id="{70304403-4590-84BC-F3C6-97EAF2A5D687}"/>
                    </a:ext>
                  </a:extLst>
                </p:cNvPr>
                <p:cNvSpPr/>
                <p:nvPr/>
              </p:nvSpPr>
              <p:spPr>
                <a:xfrm>
                  <a:off x="2909400" y="1076125"/>
                  <a:ext cx="4118650" cy="310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46" h="124369" extrusionOk="0">
                      <a:moveTo>
                        <a:pt x="49520" y="11070"/>
                      </a:moveTo>
                      <a:cubicBezTo>
                        <a:pt x="49737" y="11070"/>
                        <a:pt x="49861" y="11136"/>
                        <a:pt x="49875" y="11358"/>
                      </a:cubicBezTo>
                      <a:cubicBezTo>
                        <a:pt x="49875" y="11575"/>
                        <a:pt x="49818" y="11698"/>
                        <a:pt x="49684" y="11698"/>
                      </a:cubicBezTo>
                      <a:cubicBezTo>
                        <a:pt x="49636" y="11698"/>
                        <a:pt x="49580" y="11683"/>
                        <a:pt x="49512" y="11651"/>
                      </a:cubicBezTo>
                      <a:cubicBezTo>
                        <a:pt x="49305" y="11565"/>
                        <a:pt x="49115" y="11444"/>
                        <a:pt x="48925" y="11323"/>
                      </a:cubicBezTo>
                      <a:lnTo>
                        <a:pt x="49339" y="11081"/>
                      </a:lnTo>
                      <a:cubicBezTo>
                        <a:pt x="49405" y="11074"/>
                        <a:pt x="49465" y="11070"/>
                        <a:pt x="49520" y="11070"/>
                      </a:cubicBezTo>
                      <a:close/>
                      <a:moveTo>
                        <a:pt x="46983" y="11081"/>
                      </a:moveTo>
                      <a:cubicBezTo>
                        <a:pt x="47014" y="11081"/>
                        <a:pt x="47051" y="11087"/>
                        <a:pt x="47093" y="11098"/>
                      </a:cubicBezTo>
                      <a:cubicBezTo>
                        <a:pt x="47369" y="11185"/>
                        <a:pt x="47870" y="11168"/>
                        <a:pt x="47767" y="11686"/>
                      </a:cubicBezTo>
                      <a:cubicBezTo>
                        <a:pt x="47732" y="11893"/>
                        <a:pt x="47888" y="12274"/>
                        <a:pt x="47490" y="12343"/>
                      </a:cubicBezTo>
                      <a:cubicBezTo>
                        <a:pt x="47110" y="12222"/>
                        <a:pt x="46834" y="11893"/>
                        <a:pt x="46799" y="11496"/>
                      </a:cubicBezTo>
                      <a:cubicBezTo>
                        <a:pt x="46784" y="11302"/>
                        <a:pt x="46782" y="11081"/>
                        <a:pt x="46983" y="11081"/>
                      </a:cubicBezTo>
                      <a:close/>
                      <a:moveTo>
                        <a:pt x="38158" y="11530"/>
                      </a:moveTo>
                      <a:cubicBezTo>
                        <a:pt x="38279" y="11530"/>
                        <a:pt x="38417" y="11703"/>
                        <a:pt x="38642" y="11876"/>
                      </a:cubicBezTo>
                      <a:cubicBezTo>
                        <a:pt x="38366" y="12118"/>
                        <a:pt x="38089" y="12360"/>
                        <a:pt x="37778" y="12585"/>
                      </a:cubicBezTo>
                      <a:cubicBezTo>
                        <a:pt x="35549" y="13967"/>
                        <a:pt x="35514" y="15903"/>
                        <a:pt x="37692" y="17268"/>
                      </a:cubicBezTo>
                      <a:cubicBezTo>
                        <a:pt x="38003" y="17458"/>
                        <a:pt x="38227" y="17631"/>
                        <a:pt x="38158" y="18080"/>
                      </a:cubicBezTo>
                      <a:cubicBezTo>
                        <a:pt x="38106" y="18529"/>
                        <a:pt x="37951" y="18599"/>
                        <a:pt x="37553" y="18737"/>
                      </a:cubicBezTo>
                      <a:cubicBezTo>
                        <a:pt x="36568" y="19117"/>
                        <a:pt x="36309" y="19981"/>
                        <a:pt x="36378" y="20949"/>
                      </a:cubicBezTo>
                      <a:cubicBezTo>
                        <a:pt x="36427" y="21679"/>
                        <a:pt x="36279" y="22143"/>
                        <a:pt x="35819" y="22143"/>
                      </a:cubicBezTo>
                      <a:cubicBezTo>
                        <a:pt x="35625" y="22143"/>
                        <a:pt x="35377" y="22061"/>
                        <a:pt x="35065" y="21882"/>
                      </a:cubicBezTo>
                      <a:cubicBezTo>
                        <a:pt x="34913" y="21798"/>
                        <a:pt x="34745" y="21754"/>
                        <a:pt x="34578" y="21754"/>
                      </a:cubicBezTo>
                      <a:cubicBezTo>
                        <a:pt x="34403" y="21754"/>
                        <a:pt x="34230" y="21802"/>
                        <a:pt x="34080" y="21899"/>
                      </a:cubicBezTo>
                      <a:cubicBezTo>
                        <a:pt x="33134" y="22372"/>
                        <a:pt x="32094" y="22613"/>
                        <a:pt x="31041" y="22613"/>
                      </a:cubicBezTo>
                      <a:cubicBezTo>
                        <a:pt x="30747" y="22613"/>
                        <a:pt x="30451" y="22594"/>
                        <a:pt x="30157" y="22556"/>
                      </a:cubicBezTo>
                      <a:cubicBezTo>
                        <a:pt x="29915" y="22521"/>
                        <a:pt x="29759" y="22608"/>
                        <a:pt x="29829" y="22262"/>
                      </a:cubicBezTo>
                      <a:lnTo>
                        <a:pt x="29829" y="22262"/>
                      </a:lnTo>
                      <a:lnTo>
                        <a:pt x="29829" y="22279"/>
                      </a:lnTo>
                      <a:cubicBezTo>
                        <a:pt x="29898" y="21986"/>
                        <a:pt x="29984" y="21882"/>
                        <a:pt x="30364" y="21830"/>
                      </a:cubicBezTo>
                      <a:cubicBezTo>
                        <a:pt x="31505" y="21675"/>
                        <a:pt x="32836" y="21467"/>
                        <a:pt x="33354" y="20361"/>
                      </a:cubicBezTo>
                      <a:cubicBezTo>
                        <a:pt x="33821" y="19342"/>
                        <a:pt x="33872" y="18184"/>
                        <a:pt x="34927" y="17458"/>
                      </a:cubicBezTo>
                      <a:cubicBezTo>
                        <a:pt x="35238" y="17216"/>
                        <a:pt x="34978" y="16836"/>
                        <a:pt x="34667" y="16594"/>
                      </a:cubicBezTo>
                      <a:cubicBezTo>
                        <a:pt x="33216" y="15436"/>
                        <a:pt x="33907" y="14572"/>
                        <a:pt x="35099" y="13846"/>
                      </a:cubicBezTo>
                      <a:cubicBezTo>
                        <a:pt x="35860" y="13380"/>
                        <a:pt x="36724" y="13086"/>
                        <a:pt x="37018" y="12066"/>
                      </a:cubicBezTo>
                      <a:cubicBezTo>
                        <a:pt x="37156" y="11582"/>
                        <a:pt x="37709" y="11548"/>
                        <a:pt x="38158" y="11530"/>
                      </a:cubicBezTo>
                      <a:close/>
                      <a:moveTo>
                        <a:pt x="46802" y="32066"/>
                      </a:moveTo>
                      <a:cubicBezTo>
                        <a:pt x="47245" y="32066"/>
                        <a:pt x="47720" y="32469"/>
                        <a:pt x="47888" y="33080"/>
                      </a:cubicBezTo>
                      <a:cubicBezTo>
                        <a:pt x="48059" y="33754"/>
                        <a:pt x="48393" y="34225"/>
                        <a:pt x="48918" y="34225"/>
                      </a:cubicBezTo>
                      <a:cubicBezTo>
                        <a:pt x="49080" y="34225"/>
                        <a:pt x="49261" y="34181"/>
                        <a:pt x="49460" y="34083"/>
                      </a:cubicBezTo>
                      <a:cubicBezTo>
                        <a:pt x="50103" y="33764"/>
                        <a:pt x="50701" y="33627"/>
                        <a:pt x="51269" y="33627"/>
                      </a:cubicBezTo>
                      <a:cubicBezTo>
                        <a:pt x="52489" y="33627"/>
                        <a:pt x="53566" y="34260"/>
                        <a:pt x="54628" y="35085"/>
                      </a:cubicBezTo>
                      <a:cubicBezTo>
                        <a:pt x="54818" y="35223"/>
                        <a:pt x="55008" y="35396"/>
                        <a:pt x="55163" y="35586"/>
                      </a:cubicBezTo>
                      <a:cubicBezTo>
                        <a:pt x="55543" y="36053"/>
                        <a:pt x="56684" y="36070"/>
                        <a:pt x="56321" y="36917"/>
                      </a:cubicBezTo>
                      <a:lnTo>
                        <a:pt x="56321" y="36934"/>
                      </a:lnTo>
                      <a:cubicBezTo>
                        <a:pt x="56149" y="37350"/>
                        <a:pt x="55751" y="37415"/>
                        <a:pt x="55318" y="37415"/>
                      </a:cubicBezTo>
                      <a:cubicBezTo>
                        <a:pt x="55122" y="37415"/>
                        <a:pt x="54919" y="37401"/>
                        <a:pt x="54727" y="37401"/>
                      </a:cubicBezTo>
                      <a:cubicBezTo>
                        <a:pt x="54620" y="37401"/>
                        <a:pt x="54517" y="37405"/>
                        <a:pt x="54420" y="37418"/>
                      </a:cubicBezTo>
                      <a:cubicBezTo>
                        <a:pt x="54278" y="37432"/>
                        <a:pt x="54136" y="37440"/>
                        <a:pt x="53995" y="37440"/>
                      </a:cubicBezTo>
                      <a:cubicBezTo>
                        <a:pt x="53292" y="37440"/>
                        <a:pt x="52602" y="37262"/>
                        <a:pt x="51983" y="36917"/>
                      </a:cubicBezTo>
                      <a:cubicBezTo>
                        <a:pt x="51332" y="36539"/>
                        <a:pt x="50680" y="36418"/>
                        <a:pt x="50028" y="36418"/>
                      </a:cubicBezTo>
                      <a:cubicBezTo>
                        <a:pt x="48867" y="36418"/>
                        <a:pt x="47706" y="36802"/>
                        <a:pt x="46545" y="36802"/>
                      </a:cubicBezTo>
                      <a:cubicBezTo>
                        <a:pt x="46302" y="36802"/>
                        <a:pt x="46058" y="36785"/>
                        <a:pt x="45814" y="36744"/>
                      </a:cubicBezTo>
                      <a:cubicBezTo>
                        <a:pt x="44881" y="36588"/>
                        <a:pt x="44552" y="36105"/>
                        <a:pt x="44673" y="35241"/>
                      </a:cubicBezTo>
                      <a:cubicBezTo>
                        <a:pt x="44846" y="34083"/>
                        <a:pt x="45537" y="33115"/>
                        <a:pt x="46263" y="32320"/>
                      </a:cubicBezTo>
                      <a:cubicBezTo>
                        <a:pt x="46417" y="32145"/>
                        <a:pt x="46607" y="32066"/>
                        <a:pt x="46802" y="32066"/>
                      </a:cubicBezTo>
                      <a:close/>
                      <a:moveTo>
                        <a:pt x="64554" y="31370"/>
                      </a:moveTo>
                      <a:cubicBezTo>
                        <a:pt x="64860" y="31370"/>
                        <a:pt x="65185" y="31437"/>
                        <a:pt x="65532" y="31594"/>
                      </a:cubicBezTo>
                      <a:cubicBezTo>
                        <a:pt x="65878" y="31767"/>
                        <a:pt x="65930" y="32251"/>
                        <a:pt x="65636" y="32493"/>
                      </a:cubicBezTo>
                      <a:cubicBezTo>
                        <a:pt x="64063" y="34065"/>
                        <a:pt x="64184" y="35085"/>
                        <a:pt x="65895" y="36588"/>
                      </a:cubicBezTo>
                      <a:cubicBezTo>
                        <a:pt x="67243" y="37815"/>
                        <a:pt x="67762" y="39544"/>
                        <a:pt x="68211" y="41237"/>
                      </a:cubicBezTo>
                      <a:cubicBezTo>
                        <a:pt x="68364" y="41802"/>
                        <a:pt x="68057" y="41990"/>
                        <a:pt x="67435" y="41990"/>
                      </a:cubicBezTo>
                      <a:cubicBezTo>
                        <a:pt x="67353" y="41990"/>
                        <a:pt x="67266" y="41986"/>
                        <a:pt x="67174" y="41980"/>
                      </a:cubicBezTo>
                      <a:cubicBezTo>
                        <a:pt x="66517" y="41064"/>
                        <a:pt x="64271" y="41825"/>
                        <a:pt x="64547" y="39146"/>
                      </a:cubicBezTo>
                      <a:lnTo>
                        <a:pt x="64547" y="39146"/>
                      </a:lnTo>
                      <a:lnTo>
                        <a:pt x="64547" y="39181"/>
                      </a:lnTo>
                      <a:cubicBezTo>
                        <a:pt x="64685" y="37885"/>
                        <a:pt x="63113" y="36295"/>
                        <a:pt x="62076" y="35050"/>
                      </a:cubicBezTo>
                      <a:cubicBezTo>
                        <a:pt x="61281" y="34100"/>
                        <a:pt x="61385" y="33288"/>
                        <a:pt x="62076" y="32683"/>
                      </a:cubicBezTo>
                      <a:cubicBezTo>
                        <a:pt x="62786" y="32052"/>
                        <a:pt x="63577" y="31370"/>
                        <a:pt x="64554" y="31370"/>
                      </a:cubicBezTo>
                      <a:close/>
                      <a:moveTo>
                        <a:pt x="30705" y="33465"/>
                      </a:moveTo>
                      <a:cubicBezTo>
                        <a:pt x="30874" y="33465"/>
                        <a:pt x="31043" y="33637"/>
                        <a:pt x="31090" y="33720"/>
                      </a:cubicBezTo>
                      <a:cubicBezTo>
                        <a:pt x="31920" y="35120"/>
                        <a:pt x="33579" y="35258"/>
                        <a:pt x="34719" y="36226"/>
                      </a:cubicBezTo>
                      <a:cubicBezTo>
                        <a:pt x="36205" y="37487"/>
                        <a:pt x="36275" y="39354"/>
                        <a:pt x="37191" y="40822"/>
                      </a:cubicBezTo>
                      <a:cubicBezTo>
                        <a:pt x="37484" y="41289"/>
                        <a:pt x="37571" y="41980"/>
                        <a:pt x="37968" y="42274"/>
                      </a:cubicBezTo>
                      <a:cubicBezTo>
                        <a:pt x="38403" y="42594"/>
                        <a:pt x="39075" y="43217"/>
                        <a:pt x="39556" y="43217"/>
                      </a:cubicBezTo>
                      <a:cubicBezTo>
                        <a:pt x="39725" y="43217"/>
                        <a:pt x="39870" y="43141"/>
                        <a:pt x="39973" y="42948"/>
                      </a:cubicBezTo>
                      <a:cubicBezTo>
                        <a:pt x="40336" y="42274"/>
                        <a:pt x="41234" y="41289"/>
                        <a:pt x="40543" y="40183"/>
                      </a:cubicBezTo>
                      <a:cubicBezTo>
                        <a:pt x="40301" y="39803"/>
                        <a:pt x="39610" y="39215"/>
                        <a:pt x="40284" y="38904"/>
                      </a:cubicBezTo>
                      <a:cubicBezTo>
                        <a:pt x="40592" y="38765"/>
                        <a:pt x="41024" y="38302"/>
                        <a:pt x="41439" y="38302"/>
                      </a:cubicBezTo>
                      <a:cubicBezTo>
                        <a:pt x="41746" y="38302"/>
                        <a:pt x="42043" y="38557"/>
                        <a:pt x="42271" y="39388"/>
                      </a:cubicBezTo>
                      <a:cubicBezTo>
                        <a:pt x="42782" y="41200"/>
                        <a:pt x="43748" y="43327"/>
                        <a:pt x="46038" y="43327"/>
                      </a:cubicBezTo>
                      <a:cubicBezTo>
                        <a:pt x="46150" y="43327"/>
                        <a:pt x="46266" y="43321"/>
                        <a:pt x="46384" y="43311"/>
                      </a:cubicBezTo>
                      <a:cubicBezTo>
                        <a:pt x="46463" y="43304"/>
                        <a:pt x="46542" y="43300"/>
                        <a:pt x="46620" y="43300"/>
                      </a:cubicBezTo>
                      <a:cubicBezTo>
                        <a:pt x="47585" y="43300"/>
                        <a:pt x="48526" y="43802"/>
                        <a:pt x="49487" y="43802"/>
                      </a:cubicBezTo>
                      <a:cubicBezTo>
                        <a:pt x="49955" y="43802"/>
                        <a:pt x="50429" y="43683"/>
                        <a:pt x="50912" y="43328"/>
                      </a:cubicBezTo>
                      <a:cubicBezTo>
                        <a:pt x="51106" y="43191"/>
                        <a:pt x="51242" y="43135"/>
                        <a:pt x="51336" y="43135"/>
                      </a:cubicBezTo>
                      <a:cubicBezTo>
                        <a:pt x="51643" y="43135"/>
                        <a:pt x="51508" y="43736"/>
                        <a:pt x="51534" y="44054"/>
                      </a:cubicBezTo>
                      <a:cubicBezTo>
                        <a:pt x="51845" y="45488"/>
                        <a:pt x="50843" y="46629"/>
                        <a:pt x="50618" y="47942"/>
                      </a:cubicBezTo>
                      <a:cubicBezTo>
                        <a:pt x="50585" y="48144"/>
                        <a:pt x="50240" y="48444"/>
                        <a:pt x="50046" y="48444"/>
                      </a:cubicBezTo>
                      <a:cubicBezTo>
                        <a:pt x="50041" y="48444"/>
                        <a:pt x="50036" y="48444"/>
                        <a:pt x="50031" y="48444"/>
                      </a:cubicBezTo>
                      <a:cubicBezTo>
                        <a:pt x="49523" y="48389"/>
                        <a:pt x="49010" y="48372"/>
                        <a:pt x="48494" y="48372"/>
                      </a:cubicBezTo>
                      <a:cubicBezTo>
                        <a:pt x="47534" y="48372"/>
                        <a:pt x="46564" y="48433"/>
                        <a:pt x="45600" y="48433"/>
                      </a:cubicBezTo>
                      <a:cubicBezTo>
                        <a:pt x="43779" y="48433"/>
                        <a:pt x="41984" y="48215"/>
                        <a:pt x="40336" y="46957"/>
                      </a:cubicBezTo>
                      <a:cubicBezTo>
                        <a:pt x="40033" y="46726"/>
                        <a:pt x="39675" y="46623"/>
                        <a:pt x="39308" y="46623"/>
                      </a:cubicBezTo>
                      <a:cubicBezTo>
                        <a:pt x="38250" y="46623"/>
                        <a:pt x="37116" y="47478"/>
                        <a:pt x="37000" y="48582"/>
                      </a:cubicBezTo>
                      <a:cubicBezTo>
                        <a:pt x="36972" y="48947"/>
                        <a:pt x="36796" y="49426"/>
                        <a:pt x="36527" y="49426"/>
                      </a:cubicBezTo>
                      <a:cubicBezTo>
                        <a:pt x="36465" y="49426"/>
                        <a:pt x="36398" y="49400"/>
                        <a:pt x="36326" y="49342"/>
                      </a:cubicBezTo>
                      <a:cubicBezTo>
                        <a:pt x="35376" y="48582"/>
                        <a:pt x="34045" y="48772"/>
                        <a:pt x="33147" y="47752"/>
                      </a:cubicBezTo>
                      <a:cubicBezTo>
                        <a:pt x="32334" y="46819"/>
                        <a:pt x="30900" y="46785"/>
                        <a:pt x="29673" y="46525"/>
                      </a:cubicBezTo>
                      <a:cubicBezTo>
                        <a:pt x="28913" y="46370"/>
                        <a:pt x="27807" y="46422"/>
                        <a:pt x="28567" y="44953"/>
                      </a:cubicBezTo>
                      <a:cubicBezTo>
                        <a:pt x="28982" y="44158"/>
                        <a:pt x="29034" y="43000"/>
                        <a:pt x="28515" y="42257"/>
                      </a:cubicBezTo>
                      <a:cubicBezTo>
                        <a:pt x="28230" y="41853"/>
                        <a:pt x="27848" y="41722"/>
                        <a:pt x="27412" y="41722"/>
                      </a:cubicBezTo>
                      <a:cubicBezTo>
                        <a:pt x="27028" y="41722"/>
                        <a:pt x="26602" y="41823"/>
                        <a:pt x="26165" y="41928"/>
                      </a:cubicBezTo>
                      <a:cubicBezTo>
                        <a:pt x="25497" y="42091"/>
                        <a:pt x="24818" y="42128"/>
                        <a:pt x="24133" y="42128"/>
                      </a:cubicBezTo>
                      <a:cubicBezTo>
                        <a:pt x="23569" y="42128"/>
                        <a:pt x="23001" y="42103"/>
                        <a:pt x="22432" y="42103"/>
                      </a:cubicBezTo>
                      <a:cubicBezTo>
                        <a:pt x="21707" y="42103"/>
                        <a:pt x="20980" y="42143"/>
                        <a:pt x="20255" y="42326"/>
                      </a:cubicBezTo>
                      <a:cubicBezTo>
                        <a:pt x="19287" y="42585"/>
                        <a:pt x="18319" y="42862"/>
                        <a:pt x="17559" y="43380"/>
                      </a:cubicBezTo>
                      <a:cubicBezTo>
                        <a:pt x="17082" y="43705"/>
                        <a:pt x="16613" y="43798"/>
                        <a:pt x="16149" y="43798"/>
                      </a:cubicBezTo>
                      <a:cubicBezTo>
                        <a:pt x="15538" y="43798"/>
                        <a:pt x="14935" y="43638"/>
                        <a:pt x="14326" y="43638"/>
                      </a:cubicBezTo>
                      <a:cubicBezTo>
                        <a:pt x="14292" y="43638"/>
                        <a:pt x="14258" y="43638"/>
                        <a:pt x="14223" y="43639"/>
                      </a:cubicBezTo>
                      <a:cubicBezTo>
                        <a:pt x="14120" y="43622"/>
                        <a:pt x="14016" y="43570"/>
                        <a:pt x="13930" y="43466"/>
                      </a:cubicBezTo>
                      <a:cubicBezTo>
                        <a:pt x="14043" y="43169"/>
                        <a:pt x="14308" y="43115"/>
                        <a:pt x="14562" y="43115"/>
                      </a:cubicBezTo>
                      <a:cubicBezTo>
                        <a:pt x="14617" y="43115"/>
                        <a:pt x="14672" y="43118"/>
                        <a:pt x="14725" y="43121"/>
                      </a:cubicBezTo>
                      <a:cubicBezTo>
                        <a:pt x="14838" y="43129"/>
                        <a:pt x="14949" y="43134"/>
                        <a:pt x="15058" y="43134"/>
                      </a:cubicBezTo>
                      <a:cubicBezTo>
                        <a:pt x="16723" y="43134"/>
                        <a:pt x="17967" y="42165"/>
                        <a:pt x="18388" y="40771"/>
                      </a:cubicBezTo>
                      <a:cubicBezTo>
                        <a:pt x="18976" y="38921"/>
                        <a:pt x="20808" y="38282"/>
                        <a:pt x="21482" y="37090"/>
                      </a:cubicBezTo>
                      <a:cubicBezTo>
                        <a:pt x="22174" y="35865"/>
                        <a:pt x="22770" y="35535"/>
                        <a:pt x="23579" y="35535"/>
                      </a:cubicBezTo>
                      <a:cubicBezTo>
                        <a:pt x="23899" y="35535"/>
                        <a:pt x="24254" y="35587"/>
                        <a:pt x="24661" y="35655"/>
                      </a:cubicBezTo>
                      <a:cubicBezTo>
                        <a:pt x="24682" y="35658"/>
                        <a:pt x="24703" y="35660"/>
                        <a:pt x="24725" y="35660"/>
                      </a:cubicBezTo>
                      <a:cubicBezTo>
                        <a:pt x="25065" y="35660"/>
                        <a:pt x="25513" y="35293"/>
                        <a:pt x="25854" y="35033"/>
                      </a:cubicBezTo>
                      <a:cubicBezTo>
                        <a:pt x="26267" y="34730"/>
                        <a:pt x="26584" y="34570"/>
                        <a:pt x="26849" y="34570"/>
                      </a:cubicBezTo>
                      <a:cubicBezTo>
                        <a:pt x="27249" y="34570"/>
                        <a:pt x="27529" y="34935"/>
                        <a:pt x="27841" y="35724"/>
                      </a:cubicBezTo>
                      <a:cubicBezTo>
                        <a:pt x="28325" y="36969"/>
                        <a:pt x="29742" y="37574"/>
                        <a:pt x="30952" y="38161"/>
                      </a:cubicBezTo>
                      <a:cubicBezTo>
                        <a:pt x="31712" y="38524"/>
                        <a:pt x="32732" y="38852"/>
                        <a:pt x="32680" y="39716"/>
                      </a:cubicBezTo>
                      <a:cubicBezTo>
                        <a:pt x="32594" y="40753"/>
                        <a:pt x="31488" y="40546"/>
                        <a:pt x="30710" y="40615"/>
                      </a:cubicBezTo>
                      <a:cubicBezTo>
                        <a:pt x="30312" y="40650"/>
                        <a:pt x="29794" y="40598"/>
                        <a:pt x="29673" y="41134"/>
                      </a:cubicBezTo>
                      <a:cubicBezTo>
                        <a:pt x="29552" y="41669"/>
                        <a:pt x="30036" y="41825"/>
                        <a:pt x="30382" y="42032"/>
                      </a:cubicBezTo>
                      <a:cubicBezTo>
                        <a:pt x="30898" y="42336"/>
                        <a:pt x="31474" y="42934"/>
                        <a:pt x="32011" y="42934"/>
                      </a:cubicBezTo>
                      <a:cubicBezTo>
                        <a:pt x="32175" y="42934"/>
                        <a:pt x="32336" y="42878"/>
                        <a:pt x="32490" y="42741"/>
                      </a:cubicBezTo>
                      <a:cubicBezTo>
                        <a:pt x="33354" y="41963"/>
                        <a:pt x="33890" y="40788"/>
                        <a:pt x="34512" y="39751"/>
                      </a:cubicBezTo>
                      <a:cubicBezTo>
                        <a:pt x="34586" y="39617"/>
                        <a:pt x="34289" y="39329"/>
                        <a:pt x="34602" y="39329"/>
                      </a:cubicBezTo>
                      <a:cubicBezTo>
                        <a:pt x="34653" y="39329"/>
                        <a:pt x="34719" y="39337"/>
                        <a:pt x="34806" y="39354"/>
                      </a:cubicBezTo>
                      <a:cubicBezTo>
                        <a:pt x="34890" y="39373"/>
                        <a:pt x="34965" y="39381"/>
                        <a:pt x="35031" y="39381"/>
                      </a:cubicBezTo>
                      <a:cubicBezTo>
                        <a:pt x="35567" y="39381"/>
                        <a:pt x="35557" y="38814"/>
                        <a:pt x="35341" y="38507"/>
                      </a:cubicBezTo>
                      <a:cubicBezTo>
                        <a:pt x="34806" y="37781"/>
                        <a:pt x="34546" y="36658"/>
                        <a:pt x="33561" y="36468"/>
                      </a:cubicBezTo>
                      <a:cubicBezTo>
                        <a:pt x="32248" y="36208"/>
                        <a:pt x="31591" y="35206"/>
                        <a:pt x="30727" y="34411"/>
                      </a:cubicBezTo>
                      <a:cubicBezTo>
                        <a:pt x="30468" y="34169"/>
                        <a:pt x="30278" y="33910"/>
                        <a:pt x="30485" y="33599"/>
                      </a:cubicBezTo>
                      <a:cubicBezTo>
                        <a:pt x="30551" y="33501"/>
                        <a:pt x="30628" y="33465"/>
                        <a:pt x="30705" y="33465"/>
                      </a:cubicBezTo>
                      <a:close/>
                      <a:moveTo>
                        <a:pt x="65829" y="50622"/>
                      </a:moveTo>
                      <a:cubicBezTo>
                        <a:pt x="66138" y="50622"/>
                        <a:pt x="66376" y="50877"/>
                        <a:pt x="66569" y="51209"/>
                      </a:cubicBezTo>
                      <a:cubicBezTo>
                        <a:pt x="67601" y="52923"/>
                        <a:pt x="68767" y="54401"/>
                        <a:pt x="70703" y="54401"/>
                      </a:cubicBezTo>
                      <a:cubicBezTo>
                        <a:pt x="71167" y="54401"/>
                        <a:pt x="71676" y="54316"/>
                        <a:pt x="72237" y="54129"/>
                      </a:cubicBezTo>
                      <a:cubicBezTo>
                        <a:pt x="72263" y="54119"/>
                        <a:pt x="72291" y="54114"/>
                        <a:pt x="72320" y="54114"/>
                      </a:cubicBezTo>
                      <a:cubicBezTo>
                        <a:pt x="72487" y="54114"/>
                        <a:pt x="72701" y="54260"/>
                        <a:pt x="72877" y="54319"/>
                      </a:cubicBezTo>
                      <a:cubicBezTo>
                        <a:pt x="72687" y="54406"/>
                        <a:pt x="72514" y="54527"/>
                        <a:pt x="72358" y="54665"/>
                      </a:cubicBezTo>
                      <a:lnTo>
                        <a:pt x="72358" y="54682"/>
                      </a:lnTo>
                      <a:cubicBezTo>
                        <a:pt x="71675" y="55659"/>
                        <a:pt x="71022" y="56681"/>
                        <a:pt x="69648" y="56681"/>
                      </a:cubicBezTo>
                      <a:cubicBezTo>
                        <a:pt x="69564" y="56681"/>
                        <a:pt x="69476" y="56678"/>
                        <a:pt x="69386" y="56669"/>
                      </a:cubicBezTo>
                      <a:cubicBezTo>
                        <a:pt x="69196" y="56600"/>
                        <a:pt x="68850" y="56549"/>
                        <a:pt x="68850" y="56445"/>
                      </a:cubicBezTo>
                      <a:cubicBezTo>
                        <a:pt x="68660" y="54216"/>
                        <a:pt x="66258" y="53559"/>
                        <a:pt x="65532" y="51727"/>
                      </a:cubicBezTo>
                      <a:cubicBezTo>
                        <a:pt x="65394" y="51381"/>
                        <a:pt x="64945" y="50932"/>
                        <a:pt x="65584" y="50673"/>
                      </a:cubicBezTo>
                      <a:cubicBezTo>
                        <a:pt x="65670" y="50638"/>
                        <a:pt x="65752" y="50622"/>
                        <a:pt x="65829" y="50622"/>
                      </a:cubicBezTo>
                      <a:close/>
                      <a:moveTo>
                        <a:pt x="50497" y="52695"/>
                      </a:moveTo>
                      <a:lnTo>
                        <a:pt x="50497" y="52695"/>
                      </a:lnTo>
                      <a:cubicBezTo>
                        <a:pt x="51016" y="52885"/>
                        <a:pt x="51863" y="52937"/>
                        <a:pt x="52001" y="53265"/>
                      </a:cubicBezTo>
                      <a:cubicBezTo>
                        <a:pt x="53055" y="55840"/>
                        <a:pt x="55734" y="57464"/>
                        <a:pt x="56114" y="60420"/>
                      </a:cubicBezTo>
                      <a:cubicBezTo>
                        <a:pt x="56252" y="61439"/>
                        <a:pt x="57323" y="61802"/>
                        <a:pt x="57859" y="62580"/>
                      </a:cubicBezTo>
                      <a:cubicBezTo>
                        <a:pt x="59294" y="64654"/>
                        <a:pt x="60106" y="66952"/>
                        <a:pt x="60763" y="69337"/>
                      </a:cubicBezTo>
                      <a:cubicBezTo>
                        <a:pt x="58533" y="67643"/>
                        <a:pt x="56615" y="65656"/>
                        <a:pt x="55336" y="63133"/>
                      </a:cubicBezTo>
                      <a:cubicBezTo>
                        <a:pt x="55198" y="62874"/>
                        <a:pt x="55008" y="62614"/>
                        <a:pt x="55008" y="62355"/>
                      </a:cubicBezTo>
                      <a:cubicBezTo>
                        <a:pt x="54990" y="58916"/>
                        <a:pt x="52139" y="56739"/>
                        <a:pt x="51189" y="53697"/>
                      </a:cubicBezTo>
                      <a:cubicBezTo>
                        <a:pt x="51085" y="53334"/>
                        <a:pt x="50739" y="53040"/>
                        <a:pt x="50497" y="52695"/>
                      </a:cubicBezTo>
                      <a:close/>
                      <a:moveTo>
                        <a:pt x="87976" y="1"/>
                      </a:moveTo>
                      <a:cubicBezTo>
                        <a:pt x="87018" y="1"/>
                        <a:pt x="85745" y="1010"/>
                        <a:pt x="84455" y="1127"/>
                      </a:cubicBezTo>
                      <a:cubicBezTo>
                        <a:pt x="83776" y="1176"/>
                        <a:pt x="83111" y="1512"/>
                        <a:pt x="82448" y="1512"/>
                      </a:cubicBezTo>
                      <a:cubicBezTo>
                        <a:pt x="82403" y="1512"/>
                        <a:pt x="82358" y="1511"/>
                        <a:pt x="82313" y="1507"/>
                      </a:cubicBezTo>
                      <a:cubicBezTo>
                        <a:pt x="82281" y="1506"/>
                        <a:pt x="82250" y="1506"/>
                        <a:pt x="82218" y="1506"/>
                      </a:cubicBezTo>
                      <a:cubicBezTo>
                        <a:pt x="80376" y="1506"/>
                        <a:pt x="79245" y="3375"/>
                        <a:pt x="77443" y="3375"/>
                      </a:cubicBezTo>
                      <a:cubicBezTo>
                        <a:pt x="77340" y="3375"/>
                        <a:pt x="77235" y="3369"/>
                        <a:pt x="77128" y="3356"/>
                      </a:cubicBezTo>
                      <a:cubicBezTo>
                        <a:pt x="77026" y="3344"/>
                        <a:pt x="76928" y="3335"/>
                        <a:pt x="76837" y="3335"/>
                      </a:cubicBezTo>
                      <a:cubicBezTo>
                        <a:pt x="76434" y="3335"/>
                        <a:pt x="76136" y="3491"/>
                        <a:pt x="75953" y="4082"/>
                      </a:cubicBezTo>
                      <a:cubicBezTo>
                        <a:pt x="75843" y="4459"/>
                        <a:pt x="75132" y="4980"/>
                        <a:pt x="74758" y="4980"/>
                      </a:cubicBezTo>
                      <a:cubicBezTo>
                        <a:pt x="74720" y="4980"/>
                        <a:pt x="74687" y="4974"/>
                        <a:pt x="74657" y="4964"/>
                      </a:cubicBezTo>
                      <a:cubicBezTo>
                        <a:pt x="73910" y="4715"/>
                        <a:pt x="73366" y="4590"/>
                        <a:pt x="73013" y="4590"/>
                      </a:cubicBezTo>
                      <a:cubicBezTo>
                        <a:pt x="72190" y="4590"/>
                        <a:pt x="72409" y="5268"/>
                        <a:pt x="73534" y="6623"/>
                      </a:cubicBezTo>
                      <a:cubicBezTo>
                        <a:pt x="73585" y="6692"/>
                        <a:pt x="73499" y="6882"/>
                        <a:pt x="73482" y="7003"/>
                      </a:cubicBezTo>
                      <a:cubicBezTo>
                        <a:pt x="73413" y="6968"/>
                        <a:pt x="73292" y="6951"/>
                        <a:pt x="73240" y="6882"/>
                      </a:cubicBezTo>
                      <a:cubicBezTo>
                        <a:pt x="72877" y="6381"/>
                        <a:pt x="72324" y="5914"/>
                        <a:pt x="72220" y="5344"/>
                      </a:cubicBezTo>
                      <a:cubicBezTo>
                        <a:pt x="72065" y="4531"/>
                        <a:pt x="71961" y="3840"/>
                        <a:pt x="71010" y="3650"/>
                      </a:cubicBezTo>
                      <a:cubicBezTo>
                        <a:pt x="70839" y="3615"/>
                        <a:pt x="70680" y="3599"/>
                        <a:pt x="70533" y="3599"/>
                      </a:cubicBezTo>
                      <a:cubicBezTo>
                        <a:pt x="69359" y="3599"/>
                        <a:pt x="68898" y="4626"/>
                        <a:pt x="68315" y="5517"/>
                      </a:cubicBezTo>
                      <a:cubicBezTo>
                        <a:pt x="67865" y="6208"/>
                        <a:pt x="68349" y="6536"/>
                        <a:pt x="68729" y="6934"/>
                      </a:cubicBezTo>
                      <a:cubicBezTo>
                        <a:pt x="68798" y="7003"/>
                        <a:pt x="68850" y="7089"/>
                        <a:pt x="68902" y="7176"/>
                      </a:cubicBezTo>
                      <a:cubicBezTo>
                        <a:pt x="68817" y="7188"/>
                        <a:pt x="68731" y="7200"/>
                        <a:pt x="68645" y="7200"/>
                      </a:cubicBezTo>
                      <a:cubicBezTo>
                        <a:pt x="68610" y="7200"/>
                        <a:pt x="68575" y="7198"/>
                        <a:pt x="68539" y="7193"/>
                      </a:cubicBezTo>
                      <a:cubicBezTo>
                        <a:pt x="67376" y="7024"/>
                        <a:pt x="66212" y="6691"/>
                        <a:pt x="65033" y="6691"/>
                      </a:cubicBezTo>
                      <a:cubicBezTo>
                        <a:pt x="65003" y="6691"/>
                        <a:pt x="64974" y="6691"/>
                        <a:pt x="64945" y="6692"/>
                      </a:cubicBezTo>
                      <a:cubicBezTo>
                        <a:pt x="64584" y="6692"/>
                        <a:pt x="63909" y="6196"/>
                        <a:pt x="63437" y="6196"/>
                      </a:cubicBezTo>
                      <a:cubicBezTo>
                        <a:pt x="63072" y="6196"/>
                        <a:pt x="62827" y="6492"/>
                        <a:pt x="62940" y="7538"/>
                      </a:cubicBezTo>
                      <a:cubicBezTo>
                        <a:pt x="62940" y="7608"/>
                        <a:pt x="62525" y="7711"/>
                        <a:pt x="62283" y="7798"/>
                      </a:cubicBezTo>
                      <a:cubicBezTo>
                        <a:pt x="61879" y="7955"/>
                        <a:pt x="61464" y="8005"/>
                        <a:pt x="61043" y="8005"/>
                      </a:cubicBezTo>
                      <a:cubicBezTo>
                        <a:pt x="60325" y="8005"/>
                        <a:pt x="59591" y="7860"/>
                        <a:pt x="58870" y="7860"/>
                      </a:cubicBezTo>
                      <a:cubicBezTo>
                        <a:pt x="58295" y="7860"/>
                        <a:pt x="57729" y="7952"/>
                        <a:pt x="57185" y="8282"/>
                      </a:cubicBezTo>
                      <a:cubicBezTo>
                        <a:pt x="56736" y="8610"/>
                        <a:pt x="56304" y="8938"/>
                        <a:pt x="55837" y="9267"/>
                      </a:cubicBezTo>
                      <a:cubicBezTo>
                        <a:pt x="55671" y="9381"/>
                        <a:pt x="55417" y="9527"/>
                        <a:pt x="55226" y="9527"/>
                      </a:cubicBezTo>
                      <a:cubicBezTo>
                        <a:pt x="55100" y="9527"/>
                        <a:pt x="55001" y="9463"/>
                        <a:pt x="54973" y="9284"/>
                      </a:cubicBezTo>
                      <a:cubicBezTo>
                        <a:pt x="54819" y="8258"/>
                        <a:pt x="54209" y="8003"/>
                        <a:pt x="53545" y="8003"/>
                      </a:cubicBezTo>
                      <a:cubicBezTo>
                        <a:pt x="53313" y="8003"/>
                        <a:pt x="53075" y="8034"/>
                        <a:pt x="52848" y="8074"/>
                      </a:cubicBezTo>
                      <a:cubicBezTo>
                        <a:pt x="51897" y="8264"/>
                        <a:pt x="52416" y="9232"/>
                        <a:pt x="52295" y="9854"/>
                      </a:cubicBezTo>
                      <a:cubicBezTo>
                        <a:pt x="52156" y="10615"/>
                        <a:pt x="51344" y="10096"/>
                        <a:pt x="50998" y="10545"/>
                      </a:cubicBezTo>
                      <a:cubicBezTo>
                        <a:pt x="50949" y="10609"/>
                        <a:pt x="50910" y="10635"/>
                        <a:pt x="50880" y="10635"/>
                      </a:cubicBezTo>
                      <a:cubicBezTo>
                        <a:pt x="50805" y="10635"/>
                        <a:pt x="50789" y="10469"/>
                        <a:pt x="50826" y="10321"/>
                      </a:cubicBezTo>
                      <a:cubicBezTo>
                        <a:pt x="51033" y="8990"/>
                        <a:pt x="50221" y="8541"/>
                        <a:pt x="49115" y="8161"/>
                      </a:cubicBezTo>
                      <a:cubicBezTo>
                        <a:pt x="46903" y="7400"/>
                        <a:pt x="44535" y="7176"/>
                        <a:pt x="42392" y="6070"/>
                      </a:cubicBezTo>
                      <a:cubicBezTo>
                        <a:pt x="41667" y="5697"/>
                        <a:pt x="40852" y="5536"/>
                        <a:pt x="40032" y="5536"/>
                      </a:cubicBezTo>
                      <a:cubicBezTo>
                        <a:pt x="39367" y="5536"/>
                        <a:pt x="38699" y="5642"/>
                        <a:pt x="38072" y="5828"/>
                      </a:cubicBezTo>
                      <a:cubicBezTo>
                        <a:pt x="36033" y="6432"/>
                        <a:pt x="33838" y="6502"/>
                        <a:pt x="31989" y="7642"/>
                      </a:cubicBezTo>
                      <a:cubicBezTo>
                        <a:pt x="31263" y="8074"/>
                        <a:pt x="29206" y="7296"/>
                        <a:pt x="30226" y="9457"/>
                      </a:cubicBezTo>
                      <a:cubicBezTo>
                        <a:pt x="30278" y="9578"/>
                        <a:pt x="29984" y="9854"/>
                        <a:pt x="29863" y="10079"/>
                      </a:cubicBezTo>
                      <a:cubicBezTo>
                        <a:pt x="28653" y="12412"/>
                        <a:pt x="26234" y="13224"/>
                        <a:pt x="24229" y="14555"/>
                      </a:cubicBezTo>
                      <a:cubicBezTo>
                        <a:pt x="22536" y="15661"/>
                        <a:pt x="23486" y="17112"/>
                        <a:pt x="24022" y="18236"/>
                      </a:cubicBezTo>
                      <a:cubicBezTo>
                        <a:pt x="24328" y="18880"/>
                        <a:pt x="24972" y="19241"/>
                        <a:pt x="25627" y="19241"/>
                      </a:cubicBezTo>
                      <a:cubicBezTo>
                        <a:pt x="26008" y="19241"/>
                        <a:pt x="26393" y="19119"/>
                        <a:pt x="26718" y="18858"/>
                      </a:cubicBezTo>
                      <a:cubicBezTo>
                        <a:pt x="27228" y="18470"/>
                        <a:pt x="27609" y="18306"/>
                        <a:pt x="27903" y="18306"/>
                      </a:cubicBezTo>
                      <a:cubicBezTo>
                        <a:pt x="28524" y="18306"/>
                        <a:pt x="28748" y="19042"/>
                        <a:pt x="28947" y="19946"/>
                      </a:cubicBezTo>
                      <a:cubicBezTo>
                        <a:pt x="28982" y="20223"/>
                        <a:pt x="28999" y="20499"/>
                        <a:pt x="28982" y="20776"/>
                      </a:cubicBezTo>
                      <a:cubicBezTo>
                        <a:pt x="28774" y="20551"/>
                        <a:pt x="28446" y="20396"/>
                        <a:pt x="28342" y="20119"/>
                      </a:cubicBezTo>
                      <a:cubicBezTo>
                        <a:pt x="28124" y="19474"/>
                        <a:pt x="27849" y="19234"/>
                        <a:pt x="27528" y="19234"/>
                      </a:cubicBezTo>
                      <a:cubicBezTo>
                        <a:pt x="27212" y="19234"/>
                        <a:pt x="26853" y="19465"/>
                        <a:pt x="26459" y="19774"/>
                      </a:cubicBezTo>
                      <a:cubicBezTo>
                        <a:pt x="25646" y="20379"/>
                        <a:pt x="25958" y="21260"/>
                        <a:pt x="26130" y="21899"/>
                      </a:cubicBezTo>
                      <a:cubicBezTo>
                        <a:pt x="26459" y="23092"/>
                        <a:pt x="25802" y="23420"/>
                        <a:pt x="24938" y="23627"/>
                      </a:cubicBezTo>
                      <a:cubicBezTo>
                        <a:pt x="23901" y="23852"/>
                        <a:pt x="23072" y="24267"/>
                        <a:pt x="22553" y="25269"/>
                      </a:cubicBezTo>
                      <a:cubicBezTo>
                        <a:pt x="22273" y="25790"/>
                        <a:pt x="21682" y="26043"/>
                        <a:pt x="21157" y="26043"/>
                      </a:cubicBezTo>
                      <a:cubicBezTo>
                        <a:pt x="21003" y="26043"/>
                        <a:pt x="20855" y="26021"/>
                        <a:pt x="20721" y="25978"/>
                      </a:cubicBezTo>
                      <a:cubicBezTo>
                        <a:pt x="20116" y="25788"/>
                        <a:pt x="20963" y="25390"/>
                        <a:pt x="20946" y="24993"/>
                      </a:cubicBezTo>
                      <a:cubicBezTo>
                        <a:pt x="20929" y="24543"/>
                        <a:pt x="20738" y="24129"/>
                        <a:pt x="20410" y="23835"/>
                      </a:cubicBezTo>
                      <a:cubicBezTo>
                        <a:pt x="19477" y="22798"/>
                        <a:pt x="18354" y="21709"/>
                        <a:pt x="18215" y="20327"/>
                      </a:cubicBezTo>
                      <a:cubicBezTo>
                        <a:pt x="18098" y="19205"/>
                        <a:pt x="17332" y="17921"/>
                        <a:pt x="16200" y="17921"/>
                      </a:cubicBezTo>
                      <a:cubicBezTo>
                        <a:pt x="16163" y="17921"/>
                        <a:pt x="16127" y="17922"/>
                        <a:pt x="16090" y="17925"/>
                      </a:cubicBezTo>
                      <a:cubicBezTo>
                        <a:pt x="15105" y="17976"/>
                        <a:pt x="14068" y="18391"/>
                        <a:pt x="13930" y="19221"/>
                      </a:cubicBezTo>
                      <a:cubicBezTo>
                        <a:pt x="13670" y="20430"/>
                        <a:pt x="14137" y="21709"/>
                        <a:pt x="15122" y="22470"/>
                      </a:cubicBezTo>
                      <a:cubicBezTo>
                        <a:pt x="15952" y="23109"/>
                        <a:pt x="15952" y="23161"/>
                        <a:pt x="15589" y="23489"/>
                      </a:cubicBezTo>
                      <a:cubicBezTo>
                        <a:pt x="14448" y="24526"/>
                        <a:pt x="14915" y="26116"/>
                        <a:pt x="14292" y="27377"/>
                      </a:cubicBezTo>
                      <a:cubicBezTo>
                        <a:pt x="14143" y="27687"/>
                        <a:pt x="14420" y="27822"/>
                        <a:pt x="14760" y="27822"/>
                      </a:cubicBezTo>
                      <a:cubicBezTo>
                        <a:pt x="14932" y="27822"/>
                        <a:pt x="15121" y="27787"/>
                        <a:pt x="15278" y="27723"/>
                      </a:cubicBezTo>
                      <a:cubicBezTo>
                        <a:pt x="16510" y="27249"/>
                        <a:pt x="17772" y="26919"/>
                        <a:pt x="19089" y="26919"/>
                      </a:cubicBezTo>
                      <a:cubicBezTo>
                        <a:pt x="19212" y="26919"/>
                        <a:pt x="19336" y="26922"/>
                        <a:pt x="19460" y="26928"/>
                      </a:cubicBezTo>
                      <a:lnTo>
                        <a:pt x="19874" y="26928"/>
                      </a:lnTo>
                      <a:cubicBezTo>
                        <a:pt x="19840" y="26997"/>
                        <a:pt x="19823" y="27136"/>
                        <a:pt x="19753" y="27153"/>
                      </a:cubicBezTo>
                      <a:cubicBezTo>
                        <a:pt x="18630" y="27585"/>
                        <a:pt x="17507" y="28138"/>
                        <a:pt x="16349" y="28414"/>
                      </a:cubicBezTo>
                      <a:cubicBezTo>
                        <a:pt x="15692" y="28570"/>
                        <a:pt x="14915" y="28432"/>
                        <a:pt x="14707" y="29209"/>
                      </a:cubicBezTo>
                      <a:cubicBezTo>
                        <a:pt x="14500" y="30004"/>
                        <a:pt x="15260" y="30194"/>
                        <a:pt x="15813" y="30505"/>
                      </a:cubicBezTo>
                      <a:cubicBezTo>
                        <a:pt x="17161" y="31318"/>
                        <a:pt x="17369" y="32493"/>
                        <a:pt x="16867" y="33910"/>
                      </a:cubicBezTo>
                      <a:cubicBezTo>
                        <a:pt x="16664" y="34503"/>
                        <a:pt x="16349" y="34660"/>
                        <a:pt x="15995" y="34660"/>
                      </a:cubicBezTo>
                      <a:cubicBezTo>
                        <a:pt x="15626" y="34660"/>
                        <a:pt x="15216" y="34489"/>
                        <a:pt x="14846" y="34463"/>
                      </a:cubicBezTo>
                      <a:cubicBezTo>
                        <a:pt x="13916" y="34396"/>
                        <a:pt x="12987" y="34203"/>
                        <a:pt x="12042" y="34203"/>
                      </a:cubicBezTo>
                      <a:cubicBezTo>
                        <a:pt x="12003" y="34203"/>
                        <a:pt x="11964" y="34203"/>
                        <a:pt x="11925" y="34204"/>
                      </a:cubicBezTo>
                      <a:cubicBezTo>
                        <a:pt x="10957" y="34221"/>
                        <a:pt x="9834" y="34446"/>
                        <a:pt x="9989" y="35759"/>
                      </a:cubicBezTo>
                      <a:cubicBezTo>
                        <a:pt x="10128" y="37072"/>
                        <a:pt x="9834" y="38196"/>
                        <a:pt x="9592" y="39440"/>
                      </a:cubicBezTo>
                      <a:cubicBezTo>
                        <a:pt x="9385" y="40425"/>
                        <a:pt x="8693" y="42136"/>
                        <a:pt x="10542" y="42464"/>
                      </a:cubicBezTo>
                      <a:cubicBezTo>
                        <a:pt x="12305" y="42758"/>
                        <a:pt x="12668" y="43173"/>
                        <a:pt x="11735" y="44693"/>
                      </a:cubicBezTo>
                      <a:cubicBezTo>
                        <a:pt x="11389" y="45298"/>
                        <a:pt x="10888" y="45817"/>
                        <a:pt x="10300" y="46180"/>
                      </a:cubicBezTo>
                      <a:cubicBezTo>
                        <a:pt x="9108" y="46871"/>
                        <a:pt x="8175" y="47752"/>
                        <a:pt x="8313" y="49342"/>
                      </a:cubicBezTo>
                      <a:cubicBezTo>
                        <a:pt x="8365" y="49964"/>
                        <a:pt x="8140" y="50707"/>
                        <a:pt x="7535" y="50967"/>
                      </a:cubicBezTo>
                      <a:cubicBezTo>
                        <a:pt x="5168" y="52021"/>
                        <a:pt x="3768" y="53991"/>
                        <a:pt x="2662" y="56168"/>
                      </a:cubicBezTo>
                      <a:cubicBezTo>
                        <a:pt x="1781" y="57931"/>
                        <a:pt x="122" y="59469"/>
                        <a:pt x="1279" y="61888"/>
                      </a:cubicBezTo>
                      <a:cubicBezTo>
                        <a:pt x="1936" y="63236"/>
                        <a:pt x="1573" y="64792"/>
                        <a:pt x="830" y="66209"/>
                      </a:cubicBezTo>
                      <a:cubicBezTo>
                        <a:pt x="1" y="67781"/>
                        <a:pt x="744" y="70477"/>
                        <a:pt x="2126" y="71687"/>
                      </a:cubicBezTo>
                      <a:cubicBezTo>
                        <a:pt x="2420" y="71946"/>
                        <a:pt x="2662" y="72240"/>
                        <a:pt x="2818" y="72586"/>
                      </a:cubicBezTo>
                      <a:cubicBezTo>
                        <a:pt x="4027" y="75040"/>
                        <a:pt x="5462" y="77303"/>
                        <a:pt x="7881" y="78755"/>
                      </a:cubicBezTo>
                      <a:cubicBezTo>
                        <a:pt x="8455" y="79100"/>
                        <a:pt x="9053" y="79742"/>
                        <a:pt x="9645" y="79742"/>
                      </a:cubicBezTo>
                      <a:cubicBezTo>
                        <a:pt x="9766" y="79742"/>
                        <a:pt x="9887" y="79715"/>
                        <a:pt x="10007" y="79654"/>
                      </a:cubicBezTo>
                      <a:cubicBezTo>
                        <a:pt x="12824" y="78254"/>
                        <a:pt x="16142" y="79844"/>
                        <a:pt x="18889" y="77874"/>
                      </a:cubicBezTo>
                      <a:cubicBezTo>
                        <a:pt x="19326" y="77562"/>
                        <a:pt x="19938" y="77352"/>
                        <a:pt x="20558" y="77352"/>
                      </a:cubicBezTo>
                      <a:cubicBezTo>
                        <a:pt x="21313" y="77352"/>
                        <a:pt x="22079" y="77663"/>
                        <a:pt x="22553" y="78479"/>
                      </a:cubicBezTo>
                      <a:cubicBezTo>
                        <a:pt x="23034" y="79313"/>
                        <a:pt x="23538" y="79650"/>
                        <a:pt x="24283" y="79650"/>
                      </a:cubicBezTo>
                      <a:cubicBezTo>
                        <a:pt x="24448" y="79650"/>
                        <a:pt x="24626" y="79633"/>
                        <a:pt x="24817" y="79602"/>
                      </a:cubicBezTo>
                      <a:cubicBezTo>
                        <a:pt x="24994" y="79574"/>
                        <a:pt x="25161" y="79561"/>
                        <a:pt x="25317" y="79561"/>
                      </a:cubicBezTo>
                      <a:cubicBezTo>
                        <a:pt x="26715" y="79561"/>
                        <a:pt x="27271" y="80640"/>
                        <a:pt x="26960" y="82194"/>
                      </a:cubicBezTo>
                      <a:cubicBezTo>
                        <a:pt x="26683" y="83611"/>
                        <a:pt x="25750" y="85218"/>
                        <a:pt x="26545" y="86480"/>
                      </a:cubicBezTo>
                      <a:cubicBezTo>
                        <a:pt x="27461" y="87966"/>
                        <a:pt x="28515" y="89400"/>
                        <a:pt x="29206" y="90973"/>
                      </a:cubicBezTo>
                      <a:cubicBezTo>
                        <a:pt x="30416" y="93721"/>
                        <a:pt x="31298" y="96641"/>
                        <a:pt x="29777" y="99631"/>
                      </a:cubicBezTo>
                      <a:cubicBezTo>
                        <a:pt x="28809" y="101515"/>
                        <a:pt x="28619" y="103502"/>
                        <a:pt x="29535" y="105369"/>
                      </a:cubicBezTo>
                      <a:cubicBezTo>
                        <a:pt x="30503" y="107321"/>
                        <a:pt x="31228" y="109274"/>
                        <a:pt x="31488" y="111469"/>
                      </a:cubicBezTo>
                      <a:cubicBezTo>
                        <a:pt x="31712" y="113456"/>
                        <a:pt x="31695" y="115599"/>
                        <a:pt x="33371" y="117172"/>
                      </a:cubicBezTo>
                      <a:cubicBezTo>
                        <a:pt x="34322" y="118088"/>
                        <a:pt x="34581" y="119436"/>
                        <a:pt x="35013" y="120645"/>
                      </a:cubicBezTo>
                      <a:cubicBezTo>
                        <a:pt x="35393" y="121717"/>
                        <a:pt x="34546" y="123065"/>
                        <a:pt x="35843" y="123998"/>
                      </a:cubicBezTo>
                      <a:cubicBezTo>
                        <a:pt x="36206" y="124270"/>
                        <a:pt x="36549" y="124368"/>
                        <a:pt x="36881" y="124368"/>
                      </a:cubicBezTo>
                      <a:cubicBezTo>
                        <a:pt x="37735" y="124368"/>
                        <a:pt x="38515" y="123721"/>
                        <a:pt x="39372" y="123721"/>
                      </a:cubicBezTo>
                      <a:cubicBezTo>
                        <a:pt x="39388" y="123721"/>
                        <a:pt x="39404" y="123721"/>
                        <a:pt x="39420" y="123721"/>
                      </a:cubicBezTo>
                      <a:cubicBezTo>
                        <a:pt x="39526" y="123724"/>
                        <a:pt x="39630" y="123725"/>
                        <a:pt x="39734" y="123725"/>
                      </a:cubicBezTo>
                      <a:cubicBezTo>
                        <a:pt x="44937" y="123725"/>
                        <a:pt x="47636" y="120353"/>
                        <a:pt x="49754" y="116100"/>
                      </a:cubicBezTo>
                      <a:cubicBezTo>
                        <a:pt x="50186" y="115236"/>
                        <a:pt x="49720" y="113957"/>
                        <a:pt x="50826" y="113508"/>
                      </a:cubicBezTo>
                      <a:cubicBezTo>
                        <a:pt x="52761" y="112713"/>
                        <a:pt x="53193" y="111175"/>
                        <a:pt x="52692" y="109499"/>
                      </a:cubicBezTo>
                      <a:cubicBezTo>
                        <a:pt x="51949" y="107028"/>
                        <a:pt x="53297" y="106112"/>
                        <a:pt x="55181" y="105282"/>
                      </a:cubicBezTo>
                      <a:cubicBezTo>
                        <a:pt x="57773" y="104107"/>
                        <a:pt x="59449" y="98370"/>
                        <a:pt x="57963" y="96071"/>
                      </a:cubicBezTo>
                      <a:cubicBezTo>
                        <a:pt x="56770" y="94239"/>
                        <a:pt x="57099" y="92217"/>
                        <a:pt x="57444" y="90316"/>
                      </a:cubicBezTo>
                      <a:cubicBezTo>
                        <a:pt x="57911" y="87621"/>
                        <a:pt x="59933" y="85823"/>
                        <a:pt x="61851" y="84164"/>
                      </a:cubicBezTo>
                      <a:cubicBezTo>
                        <a:pt x="65601" y="80915"/>
                        <a:pt x="68055" y="76992"/>
                        <a:pt x="69109" y="72171"/>
                      </a:cubicBezTo>
                      <a:cubicBezTo>
                        <a:pt x="69271" y="71459"/>
                        <a:pt x="69266" y="70656"/>
                        <a:pt x="68371" y="70656"/>
                      </a:cubicBezTo>
                      <a:cubicBezTo>
                        <a:pt x="68311" y="70656"/>
                        <a:pt x="68246" y="70660"/>
                        <a:pt x="68176" y="70667"/>
                      </a:cubicBezTo>
                      <a:cubicBezTo>
                        <a:pt x="67157" y="70788"/>
                        <a:pt x="66154" y="71151"/>
                        <a:pt x="65152" y="71462"/>
                      </a:cubicBezTo>
                      <a:cubicBezTo>
                        <a:pt x="63960" y="71826"/>
                        <a:pt x="63201" y="72060"/>
                        <a:pt x="62664" y="72060"/>
                      </a:cubicBezTo>
                      <a:cubicBezTo>
                        <a:pt x="61727" y="72060"/>
                        <a:pt x="61469" y="71346"/>
                        <a:pt x="60772" y="69363"/>
                      </a:cubicBezTo>
                      <a:lnTo>
                        <a:pt x="60772" y="69363"/>
                      </a:lnTo>
                      <a:cubicBezTo>
                        <a:pt x="61180" y="69747"/>
                        <a:pt x="61467" y="70422"/>
                        <a:pt x="62074" y="70422"/>
                      </a:cubicBezTo>
                      <a:cubicBezTo>
                        <a:pt x="62180" y="70422"/>
                        <a:pt x="62295" y="70402"/>
                        <a:pt x="62422" y="70356"/>
                      </a:cubicBezTo>
                      <a:cubicBezTo>
                        <a:pt x="63925" y="69769"/>
                        <a:pt x="65359" y="68957"/>
                        <a:pt x="66897" y="68455"/>
                      </a:cubicBezTo>
                      <a:cubicBezTo>
                        <a:pt x="68660" y="67868"/>
                        <a:pt x="69732" y="66209"/>
                        <a:pt x="71391" y="65639"/>
                      </a:cubicBezTo>
                      <a:cubicBezTo>
                        <a:pt x="73706" y="64844"/>
                        <a:pt x="76713" y="61716"/>
                        <a:pt x="76852" y="59383"/>
                      </a:cubicBezTo>
                      <a:cubicBezTo>
                        <a:pt x="76834" y="59072"/>
                        <a:pt x="76713" y="58778"/>
                        <a:pt x="76506" y="58553"/>
                      </a:cubicBezTo>
                      <a:cubicBezTo>
                        <a:pt x="75918" y="57810"/>
                        <a:pt x="75279" y="57153"/>
                        <a:pt x="74294" y="56894"/>
                      </a:cubicBezTo>
                      <a:cubicBezTo>
                        <a:pt x="73724" y="56739"/>
                        <a:pt x="73378" y="56151"/>
                        <a:pt x="73516" y="55581"/>
                      </a:cubicBezTo>
                      <a:cubicBezTo>
                        <a:pt x="73547" y="55481"/>
                        <a:pt x="73596" y="55443"/>
                        <a:pt x="73658" y="55443"/>
                      </a:cubicBezTo>
                      <a:cubicBezTo>
                        <a:pt x="73842" y="55443"/>
                        <a:pt x="74139" y="55775"/>
                        <a:pt x="74398" y="55788"/>
                      </a:cubicBezTo>
                      <a:cubicBezTo>
                        <a:pt x="75366" y="55855"/>
                        <a:pt x="76333" y="56083"/>
                        <a:pt x="77301" y="56083"/>
                      </a:cubicBezTo>
                      <a:cubicBezTo>
                        <a:pt x="77336" y="56083"/>
                        <a:pt x="77370" y="56083"/>
                        <a:pt x="77405" y="56082"/>
                      </a:cubicBezTo>
                      <a:cubicBezTo>
                        <a:pt x="77727" y="56077"/>
                        <a:pt x="78047" y="56073"/>
                        <a:pt x="78365" y="56073"/>
                      </a:cubicBezTo>
                      <a:cubicBezTo>
                        <a:pt x="81373" y="56073"/>
                        <a:pt x="84145" y="56432"/>
                        <a:pt x="85786" y="59746"/>
                      </a:cubicBezTo>
                      <a:cubicBezTo>
                        <a:pt x="86136" y="60461"/>
                        <a:pt x="86996" y="61297"/>
                        <a:pt x="88011" y="61297"/>
                      </a:cubicBezTo>
                      <a:cubicBezTo>
                        <a:pt x="88148" y="61297"/>
                        <a:pt x="88288" y="61282"/>
                        <a:pt x="88430" y="61249"/>
                      </a:cubicBezTo>
                      <a:cubicBezTo>
                        <a:pt x="88585" y="61214"/>
                        <a:pt x="88707" y="61197"/>
                        <a:pt x="88805" y="61197"/>
                      </a:cubicBezTo>
                      <a:cubicBezTo>
                        <a:pt x="89186" y="61197"/>
                        <a:pt x="89184" y="61451"/>
                        <a:pt x="89225" y="61837"/>
                      </a:cubicBezTo>
                      <a:cubicBezTo>
                        <a:pt x="89830" y="66554"/>
                        <a:pt x="91990" y="70685"/>
                        <a:pt x="94133" y="74832"/>
                      </a:cubicBezTo>
                      <a:cubicBezTo>
                        <a:pt x="94475" y="75487"/>
                        <a:pt x="94875" y="75911"/>
                        <a:pt x="95290" y="75911"/>
                      </a:cubicBezTo>
                      <a:cubicBezTo>
                        <a:pt x="95652" y="75911"/>
                        <a:pt x="96025" y="75588"/>
                        <a:pt x="96380" y="74815"/>
                      </a:cubicBezTo>
                      <a:cubicBezTo>
                        <a:pt x="96622" y="74297"/>
                        <a:pt x="97036" y="73847"/>
                        <a:pt x="97382" y="73381"/>
                      </a:cubicBezTo>
                      <a:lnTo>
                        <a:pt x="97538" y="73225"/>
                      </a:lnTo>
                      <a:cubicBezTo>
                        <a:pt x="98212" y="71618"/>
                        <a:pt x="98056" y="69993"/>
                        <a:pt x="97831" y="68317"/>
                      </a:cubicBezTo>
                      <a:cubicBezTo>
                        <a:pt x="97762" y="67833"/>
                        <a:pt x="97589" y="67211"/>
                        <a:pt x="98194" y="67073"/>
                      </a:cubicBezTo>
                      <a:cubicBezTo>
                        <a:pt x="99784" y="66693"/>
                        <a:pt x="100268" y="65258"/>
                        <a:pt x="101149" y="64187"/>
                      </a:cubicBezTo>
                      <a:cubicBezTo>
                        <a:pt x="102117" y="63029"/>
                        <a:pt x="103137" y="61629"/>
                        <a:pt x="104243" y="60903"/>
                      </a:cubicBezTo>
                      <a:cubicBezTo>
                        <a:pt x="104825" y="60515"/>
                        <a:pt x="105739" y="59942"/>
                        <a:pt x="106690" y="59942"/>
                      </a:cubicBezTo>
                      <a:cubicBezTo>
                        <a:pt x="107432" y="59942"/>
                        <a:pt x="108196" y="60292"/>
                        <a:pt x="108840" y="61353"/>
                      </a:cubicBezTo>
                      <a:cubicBezTo>
                        <a:pt x="109600" y="62632"/>
                        <a:pt x="110965" y="63565"/>
                        <a:pt x="111017" y="65258"/>
                      </a:cubicBezTo>
                      <a:cubicBezTo>
                        <a:pt x="111034" y="65777"/>
                        <a:pt x="110793" y="66433"/>
                        <a:pt x="111536" y="66693"/>
                      </a:cubicBezTo>
                      <a:cubicBezTo>
                        <a:pt x="111822" y="66788"/>
                        <a:pt x="112112" y="66862"/>
                        <a:pt x="112391" y="66862"/>
                      </a:cubicBezTo>
                      <a:cubicBezTo>
                        <a:pt x="112769" y="66862"/>
                        <a:pt x="113129" y="66727"/>
                        <a:pt x="113437" y="66330"/>
                      </a:cubicBezTo>
                      <a:cubicBezTo>
                        <a:pt x="113540" y="66205"/>
                        <a:pt x="113700" y="66031"/>
                        <a:pt x="113856" y="66031"/>
                      </a:cubicBezTo>
                      <a:cubicBezTo>
                        <a:pt x="113960" y="66031"/>
                        <a:pt x="114062" y="66109"/>
                        <a:pt x="114145" y="66330"/>
                      </a:cubicBezTo>
                      <a:cubicBezTo>
                        <a:pt x="114543" y="67470"/>
                        <a:pt x="114802" y="68663"/>
                        <a:pt x="115286" y="69769"/>
                      </a:cubicBezTo>
                      <a:cubicBezTo>
                        <a:pt x="116271" y="72033"/>
                        <a:pt x="114940" y="74677"/>
                        <a:pt x="116858" y="76871"/>
                      </a:cubicBezTo>
                      <a:cubicBezTo>
                        <a:pt x="118241" y="78461"/>
                        <a:pt x="118362" y="80915"/>
                        <a:pt x="119900" y="82540"/>
                      </a:cubicBezTo>
                      <a:cubicBezTo>
                        <a:pt x="120401" y="82799"/>
                        <a:pt x="120885" y="83058"/>
                        <a:pt x="121386" y="83300"/>
                      </a:cubicBezTo>
                      <a:cubicBezTo>
                        <a:pt x="121538" y="83368"/>
                        <a:pt x="121699" y="83403"/>
                        <a:pt x="121846" y="83403"/>
                      </a:cubicBezTo>
                      <a:cubicBezTo>
                        <a:pt x="122184" y="83403"/>
                        <a:pt x="122445" y="83219"/>
                        <a:pt x="122337" y="82834"/>
                      </a:cubicBezTo>
                      <a:cubicBezTo>
                        <a:pt x="121818" y="80915"/>
                        <a:pt x="121991" y="78790"/>
                        <a:pt x="119969" y="77355"/>
                      </a:cubicBezTo>
                      <a:cubicBezTo>
                        <a:pt x="118414" y="76249"/>
                        <a:pt x="117239" y="74521"/>
                        <a:pt x="117463" y="72378"/>
                      </a:cubicBezTo>
                      <a:cubicBezTo>
                        <a:pt x="117528" y="71821"/>
                        <a:pt x="116912" y="70437"/>
                        <a:pt x="117695" y="70437"/>
                      </a:cubicBezTo>
                      <a:cubicBezTo>
                        <a:pt x="117955" y="70437"/>
                        <a:pt x="118371" y="70590"/>
                        <a:pt x="119019" y="70979"/>
                      </a:cubicBezTo>
                      <a:cubicBezTo>
                        <a:pt x="120194" y="71704"/>
                        <a:pt x="121386" y="72655"/>
                        <a:pt x="121749" y="73605"/>
                      </a:cubicBezTo>
                      <a:cubicBezTo>
                        <a:pt x="122096" y="74553"/>
                        <a:pt x="122434" y="74868"/>
                        <a:pt x="122776" y="74868"/>
                      </a:cubicBezTo>
                      <a:cubicBezTo>
                        <a:pt x="123251" y="74868"/>
                        <a:pt x="123732" y="74261"/>
                        <a:pt x="124255" y="73899"/>
                      </a:cubicBezTo>
                      <a:cubicBezTo>
                        <a:pt x="124531" y="73709"/>
                        <a:pt x="124721" y="73363"/>
                        <a:pt x="125015" y="73208"/>
                      </a:cubicBezTo>
                      <a:cubicBezTo>
                        <a:pt x="126743" y="72292"/>
                        <a:pt x="127210" y="70961"/>
                        <a:pt x="126743" y="69043"/>
                      </a:cubicBezTo>
                      <a:cubicBezTo>
                        <a:pt x="126294" y="67159"/>
                        <a:pt x="125292" y="65725"/>
                        <a:pt x="123892" y="64533"/>
                      </a:cubicBezTo>
                      <a:cubicBezTo>
                        <a:pt x="122596" y="63409"/>
                        <a:pt x="122285" y="62459"/>
                        <a:pt x="123546" y="61059"/>
                      </a:cubicBezTo>
                      <a:cubicBezTo>
                        <a:pt x="123952" y="60621"/>
                        <a:pt x="124332" y="60388"/>
                        <a:pt x="124705" y="60388"/>
                      </a:cubicBezTo>
                      <a:cubicBezTo>
                        <a:pt x="124936" y="60388"/>
                        <a:pt x="125164" y="60477"/>
                        <a:pt x="125395" y="60661"/>
                      </a:cubicBezTo>
                      <a:cubicBezTo>
                        <a:pt x="126000" y="61145"/>
                        <a:pt x="125810" y="61750"/>
                        <a:pt x="125119" y="62234"/>
                      </a:cubicBezTo>
                      <a:cubicBezTo>
                        <a:pt x="124618" y="62580"/>
                        <a:pt x="124445" y="63219"/>
                        <a:pt x="125050" y="63651"/>
                      </a:cubicBezTo>
                      <a:cubicBezTo>
                        <a:pt x="125442" y="63952"/>
                        <a:pt x="125858" y="64171"/>
                        <a:pt x="126268" y="64171"/>
                      </a:cubicBezTo>
                      <a:cubicBezTo>
                        <a:pt x="126635" y="64171"/>
                        <a:pt x="126996" y="63996"/>
                        <a:pt x="127331" y="63547"/>
                      </a:cubicBezTo>
                      <a:cubicBezTo>
                        <a:pt x="127694" y="63046"/>
                        <a:pt x="128247" y="62407"/>
                        <a:pt x="127469" y="61940"/>
                      </a:cubicBezTo>
                      <a:cubicBezTo>
                        <a:pt x="126398" y="61318"/>
                        <a:pt x="127037" y="61042"/>
                        <a:pt x="127590" y="60696"/>
                      </a:cubicBezTo>
                      <a:cubicBezTo>
                        <a:pt x="130061" y="59210"/>
                        <a:pt x="133449" y="59106"/>
                        <a:pt x="134693" y="55788"/>
                      </a:cubicBezTo>
                      <a:cubicBezTo>
                        <a:pt x="135298" y="54146"/>
                        <a:pt x="136093" y="52591"/>
                        <a:pt x="135851" y="50725"/>
                      </a:cubicBezTo>
                      <a:cubicBezTo>
                        <a:pt x="135522" y="48288"/>
                        <a:pt x="133932" y="46629"/>
                        <a:pt x="132498" y="44918"/>
                      </a:cubicBezTo>
                      <a:cubicBezTo>
                        <a:pt x="131772" y="44054"/>
                        <a:pt x="131859" y="43622"/>
                        <a:pt x="132775" y="43173"/>
                      </a:cubicBezTo>
                      <a:cubicBezTo>
                        <a:pt x="133120" y="43017"/>
                        <a:pt x="133397" y="42793"/>
                        <a:pt x="133362" y="42378"/>
                      </a:cubicBezTo>
                      <a:cubicBezTo>
                        <a:pt x="133345" y="41980"/>
                        <a:pt x="133051" y="41635"/>
                        <a:pt x="132671" y="41548"/>
                      </a:cubicBezTo>
                      <a:cubicBezTo>
                        <a:pt x="132227" y="41462"/>
                        <a:pt x="131713" y="41297"/>
                        <a:pt x="131292" y="41297"/>
                      </a:cubicBezTo>
                      <a:cubicBezTo>
                        <a:pt x="131122" y="41297"/>
                        <a:pt x="130968" y="41323"/>
                        <a:pt x="130839" y="41393"/>
                      </a:cubicBezTo>
                      <a:cubicBezTo>
                        <a:pt x="130667" y="41486"/>
                        <a:pt x="130517" y="41524"/>
                        <a:pt x="130385" y="41524"/>
                      </a:cubicBezTo>
                      <a:cubicBezTo>
                        <a:pt x="129751" y="41524"/>
                        <a:pt x="129496" y="40648"/>
                        <a:pt x="128935" y="40648"/>
                      </a:cubicBezTo>
                      <a:cubicBezTo>
                        <a:pt x="128871" y="40648"/>
                        <a:pt x="128804" y="40659"/>
                        <a:pt x="128731" y="40684"/>
                      </a:cubicBezTo>
                      <a:cubicBezTo>
                        <a:pt x="129025" y="40425"/>
                        <a:pt x="129336" y="40166"/>
                        <a:pt x="129612" y="39889"/>
                      </a:cubicBezTo>
                      <a:cubicBezTo>
                        <a:pt x="129699" y="39786"/>
                        <a:pt x="129768" y="39647"/>
                        <a:pt x="129802" y="39509"/>
                      </a:cubicBezTo>
                      <a:cubicBezTo>
                        <a:pt x="129896" y="39229"/>
                        <a:pt x="130059" y="38963"/>
                        <a:pt x="130355" y="38963"/>
                      </a:cubicBezTo>
                      <a:cubicBezTo>
                        <a:pt x="130388" y="38963"/>
                        <a:pt x="130423" y="38966"/>
                        <a:pt x="130459" y="38973"/>
                      </a:cubicBezTo>
                      <a:cubicBezTo>
                        <a:pt x="130822" y="39025"/>
                        <a:pt x="130718" y="39405"/>
                        <a:pt x="130753" y="39665"/>
                      </a:cubicBezTo>
                      <a:cubicBezTo>
                        <a:pt x="130885" y="40368"/>
                        <a:pt x="131150" y="40680"/>
                        <a:pt x="131522" y="40680"/>
                      </a:cubicBezTo>
                      <a:cubicBezTo>
                        <a:pt x="131781" y="40680"/>
                        <a:pt x="132092" y="40529"/>
                        <a:pt x="132446" y="40252"/>
                      </a:cubicBezTo>
                      <a:cubicBezTo>
                        <a:pt x="132816" y="39963"/>
                        <a:pt x="133198" y="39825"/>
                        <a:pt x="133552" y="39825"/>
                      </a:cubicBezTo>
                      <a:cubicBezTo>
                        <a:pt x="134190" y="39825"/>
                        <a:pt x="134735" y="40276"/>
                        <a:pt x="134935" y="41099"/>
                      </a:cubicBezTo>
                      <a:cubicBezTo>
                        <a:pt x="135004" y="41410"/>
                        <a:pt x="135246" y="41911"/>
                        <a:pt x="135436" y="41928"/>
                      </a:cubicBezTo>
                      <a:cubicBezTo>
                        <a:pt x="136836" y="42067"/>
                        <a:pt x="137130" y="43259"/>
                        <a:pt x="137441" y="44192"/>
                      </a:cubicBezTo>
                      <a:cubicBezTo>
                        <a:pt x="137757" y="45176"/>
                        <a:pt x="138205" y="45491"/>
                        <a:pt x="138710" y="45491"/>
                      </a:cubicBezTo>
                      <a:cubicBezTo>
                        <a:pt x="139226" y="45491"/>
                        <a:pt x="139803" y="45163"/>
                        <a:pt x="140361" y="44884"/>
                      </a:cubicBezTo>
                      <a:cubicBezTo>
                        <a:pt x="141813" y="44175"/>
                        <a:pt x="140586" y="43363"/>
                        <a:pt x="140327" y="42654"/>
                      </a:cubicBezTo>
                      <a:cubicBezTo>
                        <a:pt x="140188" y="42188"/>
                        <a:pt x="139739" y="41773"/>
                        <a:pt x="139324" y="41479"/>
                      </a:cubicBezTo>
                      <a:cubicBezTo>
                        <a:pt x="137717" y="40356"/>
                        <a:pt x="137648" y="38921"/>
                        <a:pt x="138305" y="37245"/>
                      </a:cubicBezTo>
                      <a:cubicBezTo>
                        <a:pt x="138533" y="36644"/>
                        <a:pt x="138753" y="36160"/>
                        <a:pt x="139216" y="36160"/>
                      </a:cubicBezTo>
                      <a:cubicBezTo>
                        <a:pt x="139418" y="36160"/>
                        <a:pt x="139666" y="36252"/>
                        <a:pt x="139981" y="36468"/>
                      </a:cubicBezTo>
                      <a:cubicBezTo>
                        <a:pt x="140121" y="36569"/>
                        <a:pt x="140268" y="36617"/>
                        <a:pt x="140413" y="36617"/>
                      </a:cubicBezTo>
                      <a:cubicBezTo>
                        <a:pt x="140661" y="36617"/>
                        <a:pt x="140902" y="36477"/>
                        <a:pt x="141087" y="36226"/>
                      </a:cubicBezTo>
                      <a:cubicBezTo>
                        <a:pt x="142573" y="34255"/>
                        <a:pt x="142850" y="29797"/>
                        <a:pt x="141640" y="27706"/>
                      </a:cubicBezTo>
                      <a:cubicBezTo>
                        <a:pt x="141485" y="27447"/>
                        <a:pt x="141104" y="27187"/>
                        <a:pt x="141398" y="26807"/>
                      </a:cubicBezTo>
                      <a:lnTo>
                        <a:pt x="141398" y="26807"/>
                      </a:lnTo>
                      <a:cubicBezTo>
                        <a:pt x="141623" y="26997"/>
                        <a:pt x="141917" y="27153"/>
                        <a:pt x="142072" y="27395"/>
                      </a:cubicBezTo>
                      <a:cubicBezTo>
                        <a:pt x="142988" y="28812"/>
                        <a:pt x="143869" y="30229"/>
                        <a:pt x="144733" y="31663"/>
                      </a:cubicBezTo>
                      <a:cubicBezTo>
                        <a:pt x="144984" y="32062"/>
                        <a:pt x="145261" y="32460"/>
                        <a:pt x="145713" y="32460"/>
                      </a:cubicBezTo>
                      <a:cubicBezTo>
                        <a:pt x="145790" y="32460"/>
                        <a:pt x="145872" y="32449"/>
                        <a:pt x="145960" y="32424"/>
                      </a:cubicBezTo>
                      <a:cubicBezTo>
                        <a:pt x="146323" y="32320"/>
                        <a:pt x="146825" y="32043"/>
                        <a:pt x="146928" y="31750"/>
                      </a:cubicBezTo>
                      <a:cubicBezTo>
                        <a:pt x="147118" y="31197"/>
                        <a:pt x="146496" y="30972"/>
                        <a:pt x="146151" y="30644"/>
                      </a:cubicBezTo>
                      <a:cubicBezTo>
                        <a:pt x="145805" y="30298"/>
                        <a:pt x="144889" y="29935"/>
                        <a:pt x="145511" y="29348"/>
                      </a:cubicBezTo>
                      <a:cubicBezTo>
                        <a:pt x="146220" y="28674"/>
                        <a:pt x="145701" y="28363"/>
                        <a:pt x="145373" y="27982"/>
                      </a:cubicBezTo>
                      <a:cubicBezTo>
                        <a:pt x="144924" y="27464"/>
                        <a:pt x="144353" y="27049"/>
                        <a:pt x="143904" y="26513"/>
                      </a:cubicBezTo>
                      <a:cubicBezTo>
                        <a:pt x="142452" y="24803"/>
                        <a:pt x="140309" y="24008"/>
                        <a:pt x="138927" y="23455"/>
                      </a:cubicBezTo>
                      <a:cubicBezTo>
                        <a:pt x="137233" y="22781"/>
                        <a:pt x="135350" y="23368"/>
                        <a:pt x="133794" y="22349"/>
                      </a:cubicBezTo>
                      <a:cubicBezTo>
                        <a:pt x="133621" y="22228"/>
                        <a:pt x="133120" y="22141"/>
                        <a:pt x="133379" y="21934"/>
                      </a:cubicBezTo>
                      <a:cubicBezTo>
                        <a:pt x="134416" y="21156"/>
                        <a:pt x="134192" y="19843"/>
                        <a:pt x="134814" y="18910"/>
                      </a:cubicBezTo>
                      <a:cubicBezTo>
                        <a:pt x="135183" y="18357"/>
                        <a:pt x="137525" y="17996"/>
                        <a:pt x="139389" y="17996"/>
                      </a:cubicBezTo>
                      <a:cubicBezTo>
                        <a:pt x="140321" y="17996"/>
                        <a:pt x="141133" y="18086"/>
                        <a:pt x="141519" y="18287"/>
                      </a:cubicBezTo>
                      <a:cubicBezTo>
                        <a:pt x="141913" y="18491"/>
                        <a:pt x="142318" y="18567"/>
                        <a:pt x="142722" y="18567"/>
                      </a:cubicBezTo>
                      <a:cubicBezTo>
                        <a:pt x="143310" y="18567"/>
                        <a:pt x="143896" y="18407"/>
                        <a:pt x="144440" y="18253"/>
                      </a:cubicBezTo>
                      <a:cubicBezTo>
                        <a:pt x="145183" y="18028"/>
                        <a:pt x="144301" y="17320"/>
                        <a:pt x="144440" y="16905"/>
                      </a:cubicBezTo>
                      <a:cubicBezTo>
                        <a:pt x="144595" y="16473"/>
                        <a:pt x="144232" y="15764"/>
                        <a:pt x="144803" y="15626"/>
                      </a:cubicBezTo>
                      <a:cubicBezTo>
                        <a:pt x="144894" y="15602"/>
                        <a:pt x="144986" y="15590"/>
                        <a:pt x="145078" y="15590"/>
                      </a:cubicBezTo>
                      <a:cubicBezTo>
                        <a:pt x="145503" y="15590"/>
                        <a:pt x="145922" y="15838"/>
                        <a:pt x="146306" y="16179"/>
                      </a:cubicBezTo>
                      <a:cubicBezTo>
                        <a:pt x="146709" y="16532"/>
                        <a:pt x="147171" y="16997"/>
                        <a:pt x="147617" y="16997"/>
                      </a:cubicBezTo>
                      <a:cubicBezTo>
                        <a:pt x="147935" y="16997"/>
                        <a:pt x="148244" y="16760"/>
                        <a:pt x="148518" y="16075"/>
                      </a:cubicBezTo>
                      <a:cubicBezTo>
                        <a:pt x="148584" y="15900"/>
                        <a:pt x="148692" y="15801"/>
                        <a:pt x="148828" y="15801"/>
                      </a:cubicBezTo>
                      <a:cubicBezTo>
                        <a:pt x="148906" y="15801"/>
                        <a:pt x="148994" y="15833"/>
                        <a:pt x="149088" y="15903"/>
                      </a:cubicBezTo>
                      <a:cubicBezTo>
                        <a:pt x="149348" y="16110"/>
                        <a:pt x="149348" y="16335"/>
                        <a:pt x="149192" y="16646"/>
                      </a:cubicBezTo>
                      <a:cubicBezTo>
                        <a:pt x="148743" y="17596"/>
                        <a:pt x="147965" y="18547"/>
                        <a:pt x="147965" y="19497"/>
                      </a:cubicBezTo>
                      <a:cubicBezTo>
                        <a:pt x="147931" y="21122"/>
                        <a:pt x="148708" y="22677"/>
                        <a:pt x="150022" y="23627"/>
                      </a:cubicBezTo>
                      <a:cubicBezTo>
                        <a:pt x="151231" y="24561"/>
                        <a:pt x="152631" y="25269"/>
                        <a:pt x="153582" y="26513"/>
                      </a:cubicBezTo>
                      <a:cubicBezTo>
                        <a:pt x="153835" y="26852"/>
                        <a:pt x="154112" y="27339"/>
                        <a:pt x="154580" y="27339"/>
                      </a:cubicBezTo>
                      <a:cubicBezTo>
                        <a:pt x="154686" y="27339"/>
                        <a:pt x="154802" y="27314"/>
                        <a:pt x="154930" y="27257"/>
                      </a:cubicBezTo>
                      <a:cubicBezTo>
                        <a:pt x="155621" y="26928"/>
                        <a:pt x="155673" y="26271"/>
                        <a:pt x="155604" y="25615"/>
                      </a:cubicBezTo>
                      <a:cubicBezTo>
                        <a:pt x="155448" y="24025"/>
                        <a:pt x="155863" y="22435"/>
                        <a:pt x="154739" y="20845"/>
                      </a:cubicBezTo>
                      <a:cubicBezTo>
                        <a:pt x="154065" y="19877"/>
                        <a:pt x="153772" y="18823"/>
                        <a:pt x="152406" y="18737"/>
                      </a:cubicBezTo>
                      <a:cubicBezTo>
                        <a:pt x="152044" y="18720"/>
                        <a:pt x="151940" y="18478"/>
                        <a:pt x="151888" y="18201"/>
                      </a:cubicBezTo>
                      <a:cubicBezTo>
                        <a:pt x="151820" y="17931"/>
                        <a:pt x="151918" y="17578"/>
                        <a:pt x="152229" y="17578"/>
                      </a:cubicBezTo>
                      <a:cubicBezTo>
                        <a:pt x="152236" y="17578"/>
                        <a:pt x="152243" y="17579"/>
                        <a:pt x="152251" y="17579"/>
                      </a:cubicBezTo>
                      <a:cubicBezTo>
                        <a:pt x="152284" y="17581"/>
                        <a:pt x="152317" y="17582"/>
                        <a:pt x="152350" y="17582"/>
                      </a:cubicBezTo>
                      <a:cubicBezTo>
                        <a:pt x="153000" y="17582"/>
                        <a:pt x="153628" y="17254"/>
                        <a:pt x="154277" y="17254"/>
                      </a:cubicBezTo>
                      <a:cubicBezTo>
                        <a:pt x="154558" y="17254"/>
                        <a:pt x="154844" y="17316"/>
                        <a:pt x="155137" y="17493"/>
                      </a:cubicBezTo>
                      <a:cubicBezTo>
                        <a:pt x="155393" y="17649"/>
                        <a:pt x="155627" y="17726"/>
                        <a:pt x="155836" y="17726"/>
                      </a:cubicBezTo>
                      <a:cubicBezTo>
                        <a:pt x="156249" y="17726"/>
                        <a:pt x="156566" y="17427"/>
                        <a:pt x="156761" y="16853"/>
                      </a:cubicBezTo>
                      <a:cubicBezTo>
                        <a:pt x="157072" y="15920"/>
                        <a:pt x="157954" y="15505"/>
                        <a:pt x="158662" y="15039"/>
                      </a:cubicBezTo>
                      <a:cubicBezTo>
                        <a:pt x="158771" y="14969"/>
                        <a:pt x="158912" y="14953"/>
                        <a:pt x="159064" y="14953"/>
                      </a:cubicBezTo>
                      <a:cubicBezTo>
                        <a:pt x="159192" y="14953"/>
                        <a:pt x="159327" y="14964"/>
                        <a:pt x="159458" y="14964"/>
                      </a:cubicBezTo>
                      <a:cubicBezTo>
                        <a:pt x="159792" y="14964"/>
                        <a:pt x="160100" y="14892"/>
                        <a:pt x="160183" y="14382"/>
                      </a:cubicBezTo>
                      <a:cubicBezTo>
                        <a:pt x="160304" y="13501"/>
                        <a:pt x="159475" y="13310"/>
                        <a:pt x="158887" y="12965"/>
                      </a:cubicBezTo>
                      <a:cubicBezTo>
                        <a:pt x="158662" y="12827"/>
                        <a:pt x="158334" y="12550"/>
                        <a:pt x="158351" y="12395"/>
                      </a:cubicBezTo>
                      <a:cubicBezTo>
                        <a:pt x="158404" y="12154"/>
                        <a:pt x="158582" y="12097"/>
                        <a:pt x="158776" y="12097"/>
                      </a:cubicBezTo>
                      <a:cubicBezTo>
                        <a:pt x="158903" y="12097"/>
                        <a:pt x="159037" y="12122"/>
                        <a:pt x="159146" y="12135"/>
                      </a:cubicBezTo>
                      <a:cubicBezTo>
                        <a:pt x="160460" y="12308"/>
                        <a:pt x="161652" y="12999"/>
                        <a:pt x="163017" y="12999"/>
                      </a:cubicBezTo>
                      <a:cubicBezTo>
                        <a:pt x="163570" y="12999"/>
                        <a:pt x="163795" y="12913"/>
                        <a:pt x="164002" y="12274"/>
                      </a:cubicBezTo>
                      <a:cubicBezTo>
                        <a:pt x="164745" y="10182"/>
                        <a:pt x="163311" y="10010"/>
                        <a:pt x="161998" y="9923"/>
                      </a:cubicBezTo>
                      <a:cubicBezTo>
                        <a:pt x="160218" y="9820"/>
                        <a:pt x="158438" y="9543"/>
                        <a:pt x="156710" y="9076"/>
                      </a:cubicBezTo>
                      <a:cubicBezTo>
                        <a:pt x="153313" y="8169"/>
                        <a:pt x="149984" y="6872"/>
                        <a:pt x="146431" y="6872"/>
                      </a:cubicBezTo>
                      <a:cubicBezTo>
                        <a:pt x="145249" y="6872"/>
                        <a:pt x="144041" y="7016"/>
                        <a:pt x="142798" y="7366"/>
                      </a:cubicBezTo>
                      <a:cubicBezTo>
                        <a:pt x="142441" y="7468"/>
                        <a:pt x="142044" y="7507"/>
                        <a:pt x="141624" y="7507"/>
                      </a:cubicBezTo>
                      <a:cubicBezTo>
                        <a:pt x="140475" y="7507"/>
                        <a:pt x="139148" y="7211"/>
                        <a:pt x="137959" y="7072"/>
                      </a:cubicBezTo>
                      <a:cubicBezTo>
                        <a:pt x="135760" y="6810"/>
                        <a:pt x="133765" y="5577"/>
                        <a:pt x="131513" y="5577"/>
                      </a:cubicBezTo>
                      <a:cubicBezTo>
                        <a:pt x="131235" y="5577"/>
                        <a:pt x="130953" y="5596"/>
                        <a:pt x="130666" y="5637"/>
                      </a:cubicBezTo>
                      <a:cubicBezTo>
                        <a:pt x="130197" y="5701"/>
                        <a:pt x="129713" y="5752"/>
                        <a:pt x="129231" y="5752"/>
                      </a:cubicBezTo>
                      <a:cubicBezTo>
                        <a:pt x="128525" y="5752"/>
                        <a:pt x="127823" y="5641"/>
                        <a:pt x="127175" y="5292"/>
                      </a:cubicBezTo>
                      <a:cubicBezTo>
                        <a:pt x="124583" y="3857"/>
                        <a:pt x="121352" y="4808"/>
                        <a:pt x="118811" y="3097"/>
                      </a:cubicBezTo>
                      <a:cubicBezTo>
                        <a:pt x="118623" y="2965"/>
                        <a:pt x="118385" y="2894"/>
                        <a:pt x="118144" y="2894"/>
                      </a:cubicBezTo>
                      <a:cubicBezTo>
                        <a:pt x="117786" y="2894"/>
                        <a:pt x="117421" y="3050"/>
                        <a:pt x="117204" y="3391"/>
                      </a:cubicBezTo>
                      <a:cubicBezTo>
                        <a:pt x="116737" y="4117"/>
                        <a:pt x="117601" y="4134"/>
                        <a:pt x="117930" y="4462"/>
                      </a:cubicBezTo>
                      <a:cubicBezTo>
                        <a:pt x="118103" y="4670"/>
                        <a:pt x="118154" y="4946"/>
                        <a:pt x="118068" y="5188"/>
                      </a:cubicBezTo>
                      <a:cubicBezTo>
                        <a:pt x="117958" y="5398"/>
                        <a:pt x="116241" y="5510"/>
                        <a:pt x="114740" y="5510"/>
                      </a:cubicBezTo>
                      <a:cubicBezTo>
                        <a:pt x="113645" y="5510"/>
                        <a:pt x="112664" y="5450"/>
                        <a:pt x="112503" y="5326"/>
                      </a:cubicBezTo>
                      <a:cubicBezTo>
                        <a:pt x="111242" y="4410"/>
                        <a:pt x="109825" y="3719"/>
                        <a:pt x="108321" y="3287"/>
                      </a:cubicBezTo>
                      <a:cubicBezTo>
                        <a:pt x="108108" y="3224"/>
                        <a:pt x="107902" y="3198"/>
                        <a:pt x="107703" y="3198"/>
                      </a:cubicBezTo>
                      <a:cubicBezTo>
                        <a:pt x="106742" y="3198"/>
                        <a:pt x="105934" y="3807"/>
                        <a:pt x="105084" y="3807"/>
                      </a:cubicBezTo>
                      <a:cubicBezTo>
                        <a:pt x="105000" y="3807"/>
                        <a:pt x="104915" y="3801"/>
                        <a:pt x="104830" y="3788"/>
                      </a:cubicBezTo>
                      <a:cubicBezTo>
                        <a:pt x="102083" y="3391"/>
                        <a:pt x="99266" y="3909"/>
                        <a:pt x="96760" y="1559"/>
                      </a:cubicBezTo>
                      <a:cubicBezTo>
                        <a:pt x="95295" y="185"/>
                        <a:pt x="93272" y="50"/>
                        <a:pt x="91223" y="50"/>
                      </a:cubicBezTo>
                      <a:cubicBezTo>
                        <a:pt x="90718" y="50"/>
                        <a:pt x="90212" y="58"/>
                        <a:pt x="89713" y="58"/>
                      </a:cubicBezTo>
                      <a:cubicBezTo>
                        <a:pt x="89152" y="58"/>
                        <a:pt x="88600" y="48"/>
                        <a:pt x="88067" y="4"/>
                      </a:cubicBezTo>
                      <a:cubicBezTo>
                        <a:pt x="88037" y="2"/>
                        <a:pt x="88007" y="1"/>
                        <a:pt x="87976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5222;p78">
                  <a:extLst>
                    <a:ext uri="{FF2B5EF4-FFF2-40B4-BE49-F238E27FC236}">
                      <a16:creationId xmlns:a16="http://schemas.microsoft.com/office/drawing/2014/main" id="{BA98663F-6496-E89B-9205-B0B893ADBF27}"/>
                    </a:ext>
                  </a:extLst>
                </p:cNvPr>
                <p:cNvSpPr/>
                <p:nvPr/>
              </p:nvSpPr>
              <p:spPr>
                <a:xfrm>
                  <a:off x="5913800" y="3523050"/>
                  <a:ext cx="1109075" cy="81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63" h="32555" extrusionOk="0">
                      <a:moveTo>
                        <a:pt x="28245" y="1"/>
                      </a:moveTo>
                      <a:cubicBezTo>
                        <a:pt x="27747" y="1"/>
                        <a:pt x="27602" y="373"/>
                        <a:pt x="27634" y="804"/>
                      </a:cubicBezTo>
                      <a:cubicBezTo>
                        <a:pt x="27737" y="2117"/>
                        <a:pt x="27979" y="3482"/>
                        <a:pt x="27996" y="4778"/>
                      </a:cubicBezTo>
                      <a:cubicBezTo>
                        <a:pt x="28014" y="5660"/>
                        <a:pt x="28567" y="7094"/>
                        <a:pt x="27634" y="7267"/>
                      </a:cubicBezTo>
                      <a:cubicBezTo>
                        <a:pt x="27521" y="7286"/>
                        <a:pt x="27406" y="7295"/>
                        <a:pt x="27290" y="7295"/>
                      </a:cubicBezTo>
                      <a:cubicBezTo>
                        <a:pt x="25431" y="7295"/>
                        <a:pt x="23230" y="4918"/>
                        <a:pt x="23555" y="3275"/>
                      </a:cubicBezTo>
                      <a:cubicBezTo>
                        <a:pt x="23754" y="2264"/>
                        <a:pt x="23333" y="1317"/>
                        <a:pt x="22034" y="1317"/>
                      </a:cubicBezTo>
                      <a:cubicBezTo>
                        <a:pt x="21978" y="1317"/>
                        <a:pt x="21920" y="1318"/>
                        <a:pt x="21862" y="1322"/>
                      </a:cubicBezTo>
                      <a:cubicBezTo>
                        <a:pt x="21814" y="1325"/>
                        <a:pt x="21765" y="1327"/>
                        <a:pt x="21716" y="1327"/>
                      </a:cubicBezTo>
                      <a:cubicBezTo>
                        <a:pt x="20777" y="1327"/>
                        <a:pt x="19668" y="752"/>
                        <a:pt x="18692" y="752"/>
                      </a:cubicBezTo>
                      <a:cubicBezTo>
                        <a:pt x="18107" y="752"/>
                        <a:pt x="17570" y="958"/>
                        <a:pt x="17144" y="1616"/>
                      </a:cubicBezTo>
                      <a:cubicBezTo>
                        <a:pt x="16642" y="2376"/>
                        <a:pt x="15295" y="2826"/>
                        <a:pt x="15191" y="4035"/>
                      </a:cubicBezTo>
                      <a:cubicBezTo>
                        <a:pt x="15162" y="4430"/>
                        <a:pt x="15144" y="4616"/>
                        <a:pt x="15002" y="4616"/>
                      </a:cubicBezTo>
                      <a:cubicBezTo>
                        <a:pt x="14889" y="4616"/>
                        <a:pt x="14698" y="4499"/>
                        <a:pt x="14361" y="4277"/>
                      </a:cubicBezTo>
                      <a:cubicBezTo>
                        <a:pt x="13724" y="3844"/>
                        <a:pt x="13113" y="3612"/>
                        <a:pt x="12606" y="3612"/>
                      </a:cubicBezTo>
                      <a:cubicBezTo>
                        <a:pt x="12042" y="3612"/>
                        <a:pt x="11607" y="3900"/>
                        <a:pt x="11406" y="4519"/>
                      </a:cubicBezTo>
                      <a:cubicBezTo>
                        <a:pt x="10784" y="6334"/>
                        <a:pt x="8710" y="7215"/>
                        <a:pt x="8624" y="9392"/>
                      </a:cubicBezTo>
                      <a:cubicBezTo>
                        <a:pt x="8607" y="10153"/>
                        <a:pt x="7933" y="10619"/>
                        <a:pt x="7086" y="10879"/>
                      </a:cubicBezTo>
                      <a:cubicBezTo>
                        <a:pt x="5669" y="11311"/>
                        <a:pt x="4355" y="11864"/>
                        <a:pt x="3007" y="12382"/>
                      </a:cubicBezTo>
                      <a:cubicBezTo>
                        <a:pt x="1003" y="13160"/>
                        <a:pt x="0" y="16910"/>
                        <a:pt x="1538" y="19018"/>
                      </a:cubicBezTo>
                      <a:cubicBezTo>
                        <a:pt x="2835" y="20798"/>
                        <a:pt x="3128" y="22595"/>
                        <a:pt x="3992" y="24375"/>
                      </a:cubicBezTo>
                      <a:cubicBezTo>
                        <a:pt x="4494" y="25360"/>
                        <a:pt x="4424" y="26276"/>
                        <a:pt x="3750" y="26950"/>
                      </a:cubicBezTo>
                      <a:cubicBezTo>
                        <a:pt x="3353" y="27348"/>
                        <a:pt x="3509" y="27797"/>
                        <a:pt x="4148" y="28298"/>
                      </a:cubicBezTo>
                      <a:cubicBezTo>
                        <a:pt x="5020" y="28962"/>
                        <a:pt x="5824" y="29302"/>
                        <a:pt x="6549" y="29302"/>
                      </a:cubicBezTo>
                      <a:cubicBezTo>
                        <a:pt x="7089" y="29302"/>
                        <a:pt x="7586" y="29114"/>
                        <a:pt x="8036" y="28730"/>
                      </a:cubicBezTo>
                      <a:cubicBezTo>
                        <a:pt x="8740" y="28095"/>
                        <a:pt x="9643" y="27747"/>
                        <a:pt x="10576" y="27747"/>
                      </a:cubicBezTo>
                      <a:cubicBezTo>
                        <a:pt x="10811" y="27747"/>
                        <a:pt x="11049" y="27769"/>
                        <a:pt x="11285" y="27814"/>
                      </a:cubicBezTo>
                      <a:cubicBezTo>
                        <a:pt x="11420" y="27836"/>
                        <a:pt x="11551" y="27846"/>
                        <a:pt x="11676" y="27846"/>
                      </a:cubicBezTo>
                      <a:cubicBezTo>
                        <a:pt x="12065" y="27846"/>
                        <a:pt x="12402" y="27743"/>
                        <a:pt x="12650" y="27521"/>
                      </a:cubicBezTo>
                      <a:cubicBezTo>
                        <a:pt x="14551" y="25793"/>
                        <a:pt x="17368" y="25343"/>
                        <a:pt x="20047" y="24790"/>
                      </a:cubicBezTo>
                      <a:cubicBezTo>
                        <a:pt x="20247" y="24746"/>
                        <a:pt x="20464" y="24721"/>
                        <a:pt x="20691" y="24721"/>
                      </a:cubicBezTo>
                      <a:cubicBezTo>
                        <a:pt x="21623" y="24721"/>
                        <a:pt x="22712" y="25150"/>
                        <a:pt x="23365" y="26484"/>
                      </a:cubicBezTo>
                      <a:cubicBezTo>
                        <a:pt x="23667" y="27105"/>
                        <a:pt x="23855" y="28198"/>
                        <a:pt x="25083" y="28198"/>
                      </a:cubicBezTo>
                      <a:cubicBezTo>
                        <a:pt x="25120" y="28198"/>
                        <a:pt x="25158" y="28197"/>
                        <a:pt x="25197" y="28195"/>
                      </a:cubicBezTo>
                      <a:cubicBezTo>
                        <a:pt x="25345" y="28183"/>
                        <a:pt x="25455" y="28022"/>
                        <a:pt x="25593" y="28022"/>
                      </a:cubicBezTo>
                      <a:cubicBezTo>
                        <a:pt x="25664" y="28022"/>
                        <a:pt x="25742" y="28065"/>
                        <a:pt x="25836" y="28195"/>
                      </a:cubicBezTo>
                      <a:cubicBezTo>
                        <a:pt x="25923" y="28298"/>
                        <a:pt x="25767" y="28592"/>
                        <a:pt x="25612" y="28713"/>
                      </a:cubicBezTo>
                      <a:cubicBezTo>
                        <a:pt x="25318" y="28938"/>
                        <a:pt x="24903" y="29128"/>
                        <a:pt x="25283" y="29646"/>
                      </a:cubicBezTo>
                      <a:cubicBezTo>
                        <a:pt x="25508" y="29871"/>
                        <a:pt x="25802" y="30026"/>
                        <a:pt x="26113" y="30078"/>
                      </a:cubicBezTo>
                      <a:cubicBezTo>
                        <a:pt x="26172" y="30086"/>
                        <a:pt x="26229" y="30090"/>
                        <a:pt x="26283" y="30090"/>
                      </a:cubicBezTo>
                      <a:cubicBezTo>
                        <a:pt x="26710" y="30090"/>
                        <a:pt x="27006" y="29856"/>
                        <a:pt x="27098" y="29473"/>
                      </a:cubicBezTo>
                      <a:cubicBezTo>
                        <a:pt x="27115" y="29335"/>
                        <a:pt x="27098" y="29197"/>
                        <a:pt x="27029" y="29076"/>
                      </a:cubicBezTo>
                      <a:cubicBezTo>
                        <a:pt x="26976" y="28903"/>
                        <a:pt x="26992" y="28848"/>
                        <a:pt x="27041" y="28848"/>
                      </a:cubicBezTo>
                      <a:cubicBezTo>
                        <a:pt x="27105" y="28848"/>
                        <a:pt x="27225" y="28941"/>
                        <a:pt x="27322" y="28990"/>
                      </a:cubicBezTo>
                      <a:cubicBezTo>
                        <a:pt x="27824" y="29266"/>
                        <a:pt x="28463" y="29473"/>
                        <a:pt x="28169" y="30113"/>
                      </a:cubicBezTo>
                      <a:cubicBezTo>
                        <a:pt x="27945" y="30597"/>
                        <a:pt x="28117" y="31029"/>
                        <a:pt x="28809" y="31461"/>
                      </a:cubicBezTo>
                      <a:cubicBezTo>
                        <a:pt x="30199" y="32318"/>
                        <a:pt x="31628" y="32554"/>
                        <a:pt x="32898" y="32554"/>
                      </a:cubicBezTo>
                      <a:cubicBezTo>
                        <a:pt x="33522" y="32554"/>
                        <a:pt x="34108" y="32497"/>
                        <a:pt x="34633" y="32429"/>
                      </a:cubicBezTo>
                      <a:cubicBezTo>
                        <a:pt x="36672" y="32135"/>
                        <a:pt x="39299" y="31824"/>
                        <a:pt x="39299" y="29145"/>
                      </a:cubicBezTo>
                      <a:cubicBezTo>
                        <a:pt x="39299" y="28938"/>
                        <a:pt x="39541" y="28799"/>
                        <a:pt x="39592" y="28575"/>
                      </a:cubicBezTo>
                      <a:cubicBezTo>
                        <a:pt x="40024" y="26968"/>
                        <a:pt x="41804" y="26363"/>
                        <a:pt x="42496" y="24998"/>
                      </a:cubicBezTo>
                      <a:cubicBezTo>
                        <a:pt x="44224" y="21559"/>
                        <a:pt x="44362" y="17722"/>
                        <a:pt x="40232" y="13661"/>
                      </a:cubicBezTo>
                      <a:cubicBezTo>
                        <a:pt x="38953" y="12399"/>
                        <a:pt x="38037" y="10671"/>
                        <a:pt x="36309" y="9859"/>
                      </a:cubicBezTo>
                      <a:cubicBezTo>
                        <a:pt x="34494" y="9012"/>
                        <a:pt x="34080" y="7716"/>
                        <a:pt x="33509" y="6472"/>
                      </a:cubicBezTo>
                      <a:cubicBezTo>
                        <a:pt x="33388" y="5608"/>
                        <a:pt x="33008" y="4761"/>
                        <a:pt x="32213" y="4346"/>
                      </a:cubicBezTo>
                      <a:cubicBezTo>
                        <a:pt x="30658" y="3465"/>
                        <a:pt x="30278" y="2100"/>
                        <a:pt x="29414" y="942"/>
                      </a:cubicBezTo>
                      <a:cubicBezTo>
                        <a:pt x="29120" y="544"/>
                        <a:pt x="28947" y="78"/>
                        <a:pt x="28377" y="9"/>
                      </a:cubicBezTo>
                      <a:cubicBezTo>
                        <a:pt x="28330" y="3"/>
                        <a:pt x="28287" y="1"/>
                        <a:pt x="28245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5223;p78">
                  <a:extLst>
                    <a:ext uri="{FF2B5EF4-FFF2-40B4-BE49-F238E27FC236}">
                      <a16:creationId xmlns:a16="http://schemas.microsoft.com/office/drawing/2014/main" id="{88D06EEE-B6C1-B226-4C44-B7EF9C2B5C80}"/>
                    </a:ext>
                  </a:extLst>
                </p:cNvPr>
                <p:cNvSpPr/>
                <p:nvPr/>
              </p:nvSpPr>
              <p:spPr>
                <a:xfrm>
                  <a:off x="6442175" y="3238700"/>
                  <a:ext cx="571625" cy="3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5" h="12472" extrusionOk="0">
                      <a:moveTo>
                        <a:pt x="3070" y="1"/>
                      </a:moveTo>
                      <a:cubicBezTo>
                        <a:pt x="2939" y="1"/>
                        <a:pt x="2792" y="15"/>
                        <a:pt x="2627" y="46"/>
                      </a:cubicBezTo>
                      <a:cubicBezTo>
                        <a:pt x="1833" y="202"/>
                        <a:pt x="830" y="29"/>
                        <a:pt x="415" y="927"/>
                      </a:cubicBezTo>
                      <a:cubicBezTo>
                        <a:pt x="1" y="1826"/>
                        <a:pt x="934" y="1861"/>
                        <a:pt x="1400" y="2189"/>
                      </a:cubicBezTo>
                      <a:cubicBezTo>
                        <a:pt x="1504" y="2258"/>
                        <a:pt x="1366" y="2569"/>
                        <a:pt x="1435" y="2742"/>
                      </a:cubicBezTo>
                      <a:cubicBezTo>
                        <a:pt x="1757" y="3623"/>
                        <a:pt x="1963" y="4886"/>
                        <a:pt x="3062" y="4886"/>
                      </a:cubicBezTo>
                      <a:cubicBezTo>
                        <a:pt x="3084" y="4886"/>
                        <a:pt x="3106" y="4886"/>
                        <a:pt x="3129" y="4885"/>
                      </a:cubicBezTo>
                      <a:cubicBezTo>
                        <a:pt x="3207" y="4880"/>
                        <a:pt x="3284" y="4878"/>
                        <a:pt x="3360" y="4878"/>
                      </a:cubicBezTo>
                      <a:cubicBezTo>
                        <a:pt x="4698" y="4878"/>
                        <a:pt x="5731" y="5570"/>
                        <a:pt x="6810" y="6077"/>
                      </a:cubicBezTo>
                      <a:cubicBezTo>
                        <a:pt x="7328" y="6319"/>
                        <a:pt x="8019" y="7322"/>
                        <a:pt x="7207" y="8203"/>
                      </a:cubicBezTo>
                      <a:cubicBezTo>
                        <a:pt x="6913" y="8531"/>
                        <a:pt x="6948" y="8911"/>
                        <a:pt x="7121" y="9292"/>
                      </a:cubicBezTo>
                      <a:cubicBezTo>
                        <a:pt x="7274" y="9613"/>
                        <a:pt x="7597" y="9810"/>
                        <a:pt x="7934" y="9810"/>
                      </a:cubicBezTo>
                      <a:cubicBezTo>
                        <a:pt x="8014" y="9810"/>
                        <a:pt x="8095" y="9799"/>
                        <a:pt x="8175" y="9775"/>
                      </a:cubicBezTo>
                      <a:cubicBezTo>
                        <a:pt x="8275" y="9755"/>
                        <a:pt x="8368" y="9745"/>
                        <a:pt x="8457" y="9745"/>
                      </a:cubicBezTo>
                      <a:cubicBezTo>
                        <a:pt x="8811" y="9745"/>
                        <a:pt x="9087" y="9900"/>
                        <a:pt x="9419" y="10121"/>
                      </a:cubicBezTo>
                      <a:cubicBezTo>
                        <a:pt x="10079" y="10569"/>
                        <a:pt x="10930" y="10787"/>
                        <a:pt x="11688" y="10787"/>
                      </a:cubicBezTo>
                      <a:cubicBezTo>
                        <a:pt x="12538" y="10787"/>
                        <a:pt x="13270" y="10513"/>
                        <a:pt x="13480" y="9983"/>
                      </a:cubicBezTo>
                      <a:cubicBezTo>
                        <a:pt x="13648" y="9563"/>
                        <a:pt x="13555" y="9014"/>
                        <a:pt x="14230" y="9014"/>
                      </a:cubicBezTo>
                      <a:cubicBezTo>
                        <a:pt x="14250" y="9014"/>
                        <a:pt x="14271" y="9014"/>
                        <a:pt x="14293" y="9015"/>
                      </a:cubicBezTo>
                      <a:cubicBezTo>
                        <a:pt x="15036" y="9050"/>
                        <a:pt x="15381" y="9516"/>
                        <a:pt x="15450" y="10138"/>
                      </a:cubicBezTo>
                      <a:cubicBezTo>
                        <a:pt x="15640" y="11486"/>
                        <a:pt x="16522" y="11953"/>
                        <a:pt x="17697" y="11988"/>
                      </a:cubicBezTo>
                      <a:cubicBezTo>
                        <a:pt x="18224" y="11988"/>
                        <a:pt x="18870" y="12472"/>
                        <a:pt x="19366" y="12472"/>
                      </a:cubicBezTo>
                      <a:cubicBezTo>
                        <a:pt x="19602" y="12472"/>
                        <a:pt x="19804" y="12362"/>
                        <a:pt x="19944" y="12039"/>
                      </a:cubicBezTo>
                      <a:cubicBezTo>
                        <a:pt x="20289" y="11210"/>
                        <a:pt x="19287" y="10398"/>
                        <a:pt x="18596" y="9758"/>
                      </a:cubicBezTo>
                      <a:cubicBezTo>
                        <a:pt x="18164" y="9361"/>
                        <a:pt x="17420" y="8825"/>
                        <a:pt x="17749" y="8272"/>
                      </a:cubicBezTo>
                      <a:cubicBezTo>
                        <a:pt x="17984" y="7884"/>
                        <a:pt x="18253" y="7197"/>
                        <a:pt x="18937" y="7197"/>
                      </a:cubicBezTo>
                      <a:cubicBezTo>
                        <a:pt x="19107" y="7197"/>
                        <a:pt x="19302" y="7239"/>
                        <a:pt x="19529" y="7339"/>
                      </a:cubicBezTo>
                      <a:cubicBezTo>
                        <a:pt x="19732" y="7429"/>
                        <a:pt x="19935" y="7468"/>
                        <a:pt x="20135" y="7468"/>
                      </a:cubicBezTo>
                      <a:cubicBezTo>
                        <a:pt x="20854" y="7468"/>
                        <a:pt x="21544" y="6970"/>
                        <a:pt x="22138" y="6578"/>
                      </a:cubicBezTo>
                      <a:cubicBezTo>
                        <a:pt x="22795" y="6146"/>
                        <a:pt x="22864" y="5248"/>
                        <a:pt x="22311" y="4643"/>
                      </a:cubicBezTo>
                      <a:cubicBezTo>
                        <a:pt x="22115" y="4425"/>
                        <a:pt x="21948" y="4340"/>
                        <a:pt x="21799" y="4340"/>
                      </a:cubicBezTo>
                      <a:cubicBezTo>
                        <a:pt x="21465" y="4340"/>
                        <a:pt x="21227" y="4774"/>
                        <a:pt x="20963" y="5110"/>
                      </a:cubicBezTo>
                      <a:cubicBezTo>
                        <a:pt x="20756" y="5334"/>
                        <a:pt x="20479" y="5472"/>
                        <a:pt x="20168" y="5507"/>
                      </a:cubicBezTo>
                      <a:cubicBezTo>
                        <a:pt x="20112" y="5512"/>
                        <a:pt x="20051" y="5514"/>
                        <a:pt x="19986" y="5514"/>
                      </a:cubicBezTo>
                      <a:cubicBezTo>
                        <a:pt x="18639" y="5514"/>
                        <a:pt x="15548" y="4518"/>
                        <a:pt x="14344" y="3727"/>
                      </a:cubicBezTo>
                      <a:cubicBezTo>
                        <a:pt x="13999" y="3485"/>
                        <a:pt x="13636" y="3295"/>
                        <a:pt x="13238" y="3139"/>
                      </a:cubicBezTo>
                      <a:cubicBezTo>
                        <a:pt x="11925" y="2690"/>
                        <a:pt x="10473" y="2465"/>
                        <a:pt x="9298" y="1774"/>
                      </a:cubicBezTo>
                      <a:cubicBezTo>
                        <a:pt x="8770" y="1458"/>
                        <a:pt x="8301" y="1322"/>
                        <a:pt x="7877" y="1322"/>
                      </a:cubicBezTo>
                      <a:cubicBezTo>
                        <a:pt x="7093" y="1322"/>
                        <a:pt x="6459" y="1787"/>
                        <a:pt x="5876" y="2448"/>
                      </a:cubicBezTo>
                      <a:cubicBezTo>
                        <a:pt x="5497" y="2886"/>
                        <a:pt x="5240" y="3062"/>
                        <a:pt x="5050" y="3062"/>
                      </a:cubicBezTo>
                      <a:cubicBezTo>
                        <a:pt x="4739" y="3062"/>
                        <a:pt x="4614" y="2586"/>
                        <a:pt x="4442" y="2016"/>
                      </a:cubicBezTo>
                      <a:cubicBezTo>
                        <a:pt x="4193" y="1191"/>
                        <a:pt x="4266" y="1"/>
                        <a:pt x="3070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5224;p78">
                  <a:extLst>
                    <a:ext uri="{FF2B5EF4-FFF2-40B4-BE49-F238E27FC236}">
                      <a16:creationId xmlns:a16="http://schemas.microsoft.com/office/drawing/2014/main" id="{D51D8382-1D4D-99A9-79C3-D7968753BD13}"/>
                    </a:ext>
                  </a:extLst>
                </p:cNvPr>
                <p:cNvSpPr/>
                <p:nvPr/>
              </p:nvSpPr>
              <p:spPr>
                <a:xfrm>
                  <a:off x="5898675" y="3029225"/>
                  <a:ext cx="282150" cy="3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6" h="12738" extrusionOk="0">
                      <a:moveTo>
                        <a:pt x="8163" y="0"/>
                      </a:moveTo>
                      <a:cubicBezTo>
                        <a:pt x="7646" y="0"/>
                        <a:pt x="7307" y="634"/>
                        <a:pt x="7121" y="1115"/>
                      </a:cubicBezTo>
                      <a:cubicBezTo>
                        <a:pt x="6498" y="2618"/>
                        <a:pt x="5081" y="3362"/>
                        <a:pt x="4027" y="4450"/>
                      </a:cubicBezTo>
                      <a:cubicBezTo>
                        <a:pt x="3562" y="4916"/>
                        <a:pt x="2753" y="5709"/>
                        <a:pt x="2170" y="5709"/>
                      </a:cubicBezTo>
                      <a:cubicBezTo>
                        <a:pt x="2125" y="5709"/>
                        <a:pt x="2082" y="5704"/>
                        <a:pt x="2040" y="5695"/>
                      </a:cubicBezTo>
                      <a:cubicBezTo>
                        <a:pt x="1767" y="5631"/>
                        <a:pt x="1536" y="5602"/>
                        <a:pt x="1339" y="5602"/>
                      </a:cubicBezTo>
                      <a:cubicBezTo>
                        <a:pt x="150" y="5602"/>
                        <a:pt x="215" y="6659"/>
                        <a:pt x="52" y="7475"/>
                      </a:cubicBezTo>
                      <a:cubicBezTo>
                        <a:pt x="1" y="9410"/>
                        <a:pt x="1625" y="11518"/>
                        <a:pt x="3267" y="12123"/>
                      </a:cubicBezTo>
                      <a:cubicBezTo>
                        <a:pt x="3638" y="12262"/>
                        <a:pt x="4019" y="12277"/>
                        <a:pt x="4389" y="12277"/>
                      </a:cubicBezTo>
                      <a:cubicBezTo>
                        <a:pt x="4488" y="12277"/>
                        <a:pt x="4586" y="12276"/>
                        <a:pt x="4683" y="12276"/>
                      </a:cubicBezTo>
                      <a:cubicBezTo>
                        <a:pt x="5034" y="12276"/>
                        <a:pt x="5369" y="12290"/>
                        <a:pt x="5669" y="12417"/>
                      </a:cubicBezTo>
                      <a:cubicBezTo>
                        <a:pt x="6156" y="12630"/>
                        <a:pt x="6559" y="12738"/>
                        <a:pt x="6895" y="12738"/>
                      </a:cubicBezTo>
                      <a:cubicBezTo>
                        <a:pt x="7678" y="12738"/>
                        <a:pt x="8093" y="12148"/>
                        <a:pt x="8348" y="10914"/>
                      </a:cubicBezTo>
                      <a:cubicBezTo>
                        <a:pt x="8572" y="9773"/>
                        <a:pt x="9073" y="8235"/>
                        <a:pt x="9937" y="7786"/>
                      </a:cubicBezTo>
                      <a:cubicBezTo>
                        <a:pt x="11268" y="7094"/>
                        <a:pt x="10577" y="6697"/>
                        <a:pt x="10231" y="6023"/>
                      </a:cubicBezTo>
                      <a:cubicBezTo>
                        <a:pt x="9782" y="5124"/>
                        <a:pt x="8797" y="4278"/>
                        <a:pt x="10058" y="3189"/>
                      </a:cubicBezTo>
                      <a:cubicBezTo>
                        <a:pt x="10404" y="2895"/>
                        <a:pt x="11285" y="2618"/>
                        <a:pt x="10853" y="1945"/>
                      </a:cubicBezTo>
                      <a:cubicBezTo>
                        <a:pt x="10266" y="1063"/>
                        <a:pt x="9402" y="286"/>
                        <a:pt x="8348" y="26"/>
                      </a:cubicBezTo>
                      <a:cubicBezTo>
                        <a:pt x="8284" y="9"/>
                        <a:pt x="8222" y="0"/>
                        <a:pt x="8163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5225;p78">
                  <a:extLst>
                    <a:ext uri="{FF2B5EF4-FFF2-40B4-BE49-F238E27FC236}">
                      <a16:creationId xmlns:a16="http://schemas.microsoft.com/office/drawing/2014/main" id="{0438E67E-98B3-08B8-6C1B-E2BF4BF4ABBB}"/>
                    </a:ext>
                  </a:extLst>
                </p:cNvPr>
                <p:cNvSpPr/>
                <p:nvPr/>
              </p:nvSpPr>
              <p:spPr>
                <a:xfrm>
                  <a:off x="5544400" y="3065225"/>
                  <a:ext cx="541800" cy="43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2" h="17228" extrusionOk="0">
                      <a:moveTo>
                        <a:pt x="7484" y="4583"/>
                      </a:moveTo>
                      <a:lnTo>
                        <a:pt x="7484" y="4583"/>
                      </a:lnTo>
                      <a:cubicBezTo>
                        <a:pt x="7486" y="4586"/>
                        <a:pt x="7488" y="4589"/>
                        <a:pt x="7491" y="4592"/>
                      </a:cubicBezTo>
                      <a:lnTo>
                        <a:pt x="7491" y="4592"/>
                      </a:lnTo>
                      <a:cubicBezTo>
                        <a:pt x="7494" y="4595"/>
                        <a:pt x="7498" y="4597"/>
                        <a:pt x="7501" y="4600"/>
                      </a:cubicBezTo>
                      <a:lnTo>
                        <a:pt x="7484" y="4583"/>
                      </a:lnTo>
                      <a:close/>
                      <a:moveTo>
                        <a:pt x="1210" y="0"/>
                      </a:moveTo>
                      <a:cubicBezTo>
                        <a:pt x="910" y="0"/>
                        <a:pt x="646" y="84"/>
                        <a:pt x="415" y="314"/>
                      </a:cubicBezTo>
                      <a:cubicBezTo>
                        <a:pt x="1" y="712"/>
                        <a:pt x="260" y="1127"/>
                        <a:pt x="571" y="1403"/>
                      </a:cubicBezTo>
                      <a:cubicBezTo>
                        <a:pt x="1833" y="2561"/>
                        <a:pt x="2939" y="3874"/>
                        <a:pt x="3872" y="5309"/>
                      </a:cubicBezTo>
                      <a:cubicBezTo>
                        <a:pt x="5894" y="8264"/>
                        <a:pt x="6948" y="12014"/>
                        <a:pt x="10663" y="13552"/>
                      </a:cubicBezTo>
                      <a:cubicBezTo>
                        <a:pt x="10715" y="13587"/>
                        <a:pt x="10733" y="13656"/>
                        <a:pt x="10733" y="13725"/>
                      </a:cubicBezTo>
                      <a:cubicBezTo>
                        <a:pt x="10007" y="15522"/>
                        <a:pt x="11579" y="15401"/>
                        <a:pt x="12478" y="15660"/>
                      </a:cubicBezTo>
                      <a:cubicBezTo>
                        <a:pt x="14932" y="16334"/>
                        <a:pt x="17420" y="16801"/>
                        <a:pt x="19961" y="17043"/>
                      </a:cubicBezTo>
                      <a:cubicBezTo>
                        <a:pt x="20276" y="17079"/>
                        <a:pt x="20618" y="17227"/>
                        <a:pt x="20904" y="17227"/>
                      </a:cubicBezTo>
                      <a:cubicBezTo>
                        <a:pt x="21167" y="17227"/>
                        <a:pt x="21382" y="17101"/>
                        <a:pt x="21482" y="16645"/>
                      </a:cubicBezTo>
                      <a:cubicBezTo>
                        <a:pt x="21672" y="15816"/>
                        <a:pt x="20842" y="15626"/>
                        <a:pt x="20306" y="15280"/>
                      </a:cubicBezTo>
                      <a:cubicBezTo>
                        <a:pt x="18129" y="13932"/>
                        <a:pt x="15502" y="14347"/>
                        <a:pt x="13204" y="13448"/>
                      </a:cubicBezTo>
                      <a:cubicBezTo>
                        <a:pt x="13103" y="13410"/>
                        <a:pt x="12986" y="13400"/>
                        <a:pt x="12863" y="13400"/>
                      </a:cubicBezTo>
                      <a:cubicBezTo>
                        <a:pt x="12726" y="13400"/>
                        <a:pt x="12582" y="13412"/>
                        <a:pt x="12448" y="13412"/>
                      </a:cubicBezTo>
                      <a:cubicBezTo>
                        <a:pt x="12162" y="13412"/>
                        <a:pt x="11919" y="13355"/>
                        <a:pt x="11873" y="12999"/>
                      </a:cubicBezTo>
                      <a:cubicBezTo>
                        <a:pt x="11769" y="12221"/>
                        <a:pt x="11614" y="11288"/>
                        <a:pt x="12409" y="10666"/>
                      </a:cubicBezTo>
                      <a:cubicBezTo>
                        <a:pt x="12979" y="10199"/>
                        <a:pt x="12806" y="9836"/>
                        <a:pt x="12478" y="9249"/>
                      </a:cubicBezTo>
                      <a:cubicBezTo>
                        <a:pt x="11908" y="8195"/>
                        <a:pt x="10352" y="8558"/>
                        <a:pt x="10076" y="7849"/>
                      </a:cubicBezTo>
                      <a:cubicBezTo>
                        <a:pt x="9542" y="6419"/>
                        <a:pt x="8354" y="5659"/>
                        <a:pt x="7491" y="4592"/>
                      </a:cubicBezTo>
                      <a:lnTo>
                        <a:pt x="7491" y="4592"/>
                      </a:lnTo>
                      <a:cubicBezTo>
                        <a:pt x="6993" y="4179"/>
                        <a:pt x="6512" y="3733"/>
                        <a:pt x="5980" y="3339"/>
                      </a:cubicBezTo>
                      <a:cubicBezTo>
                        <a:pt x="4563" y="2285"/>
                        <a:pt x="3682" y="522"/>
                        <a:pt x="1763" y="72"/>
                      </a:cubicBezTo>
                      <a:cubicBezTo>
                        <a:pt x="1567" y="28"/>
                        <a:pt x="1383" y="0"/>
                        <a:pt x="1210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5226;p78">
                  <a:extLst>
                    <a:ext uri="{FF2B5EF4-FFF2-40B4-BE49-F238E27FC236}">
                      <a16:creationId xmlns:a16="http://schemas.microsoft.com/office/drawing/2014/main" id="{AFA8AEFC-B3B3-C687-0FE4-279F28054318}"/>
                    </a:ext>
                  </a:extLst>
                </p:cNvPr>
                <p:cNvSpPr/>
                <p:nvPr/>
              </p:nvSpPr>
              <p:spPr>
                <a:xfrm>
                  <a:off x="4388700" y="3530600"/>
                  <a:ext cx="227275" cy="39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1" h="15817" extrusionOk="0">
                      <a:moveTo>
                        <a:pt x="7622" y="0"/>
                      </a:moveTo>
                      <a:cubicBezTo>
                        <a:pt x="7155" y="0"/>
                        <a:pt x="6965" y="363"/>
                        <a:pt x="6740" y="761"/>
                      </a:cubicBezTo>
                      <a:cubicBezTo>
                        <a:pt x="5963" y="2212"/>
                        <a:pt x="5323" y="3802"/>
                        <a:pt x="3405" y="4200"/>
                      </a:cubicBezTo>
                      <a:cubicBezTo>
                        <a:pt x="2645" y="4338"/>
                        <a:pt x="2247" y="4891"/>
                        <a:pt x="2109" y="5738"/>
                      </a:cubicBezTo>
                      <a:cubicBezTo>
                        <a:pt x="1781" y="7587"/>
                        <a:pt x="1971" y="9471"/>
                        <a:pt x="917" y="11285"/>
                      </a:cubicBezTo>
                      <a:cubicBezTo>
                        <a:pt x="1" y="12910"/>
                        <a:pt x="1660" y="15813"/>
                        <a:pt x="3077" y="15813"/>
                      </a:cubicBezTo>
                      <a:cubicBezTo>
                        <a:pt x="3125" y="15815"/>
                        <a:pt x="3172" y="15816"/>
                        <a:pt x="3219" y="15816"/>
                      </a:cubicBezTo>
                      <a:cubicBezTo>
                        <a:pt x="4640" y="15816"/>
                        <a:pt x="5279" y="14808"/>
                        <a:pt x="5496" y="13670"/>
                      </a:cubicBezTo>
                      <a:cubicBezTo>
                        <a:pt x="6049" y="11095"/>
                        <a:pt x="7034" y="8676"/>
                        <a:pt x="8002" y="6256"/>
                      </a:cubicBezTo>
                      <a:cubicBezTo>
                        <a:pt x="8745" y="4373"/>
                        <a:pt x="9091" y="2645"/>
                        <a:pt x="8192" y="778"/>
                      </a:cubicBezTo>
                      <a:cubicBezTo>
                        <a:pt x="8054" y="467"/>
                        <a:pt x="8106" y="18"/>
                        <a:pt x="7622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5227;p78">
                  <a:extLst>
                    <a:ext uri="{FF2B5EF4-FFF2-40B4-BE49-F238E27FC236}">
                      <a16:creationId xmlns:a16="http://schemas.microsoft.com/office/drawing/2014/main" id="{6A4B821B-3763-90BD-4596-7BE7CC95C634}"/>
                    </a:ext>
                  </a:extLst>
                </p:cNvPr>
                <p:cNvSpPr/>
                <p:nvPr/>
              </p:nvSpPr>
              <p:spPr>
                <a:xfrm>
                  <a:off x="6438300" y="1893850"/>
                  <a:ext cx="267450" cy="4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8" h="16731" extrusionOk="0">
                      <a:moveTo>
                        <a:pt x="4909" y="1"/>
                      </a:moveTo>
                      <a:cubicBezTo>
                        <a:pt x="4667" y="1"/>
                        <a:pt x="4504" y="61"/>
                        <a:pt x="4562" y="216"/>
                      </a:cubicBezTo>
                      <a:cubicBezTo>
                        <a:pt x="5064" y="1633"/>
                        <a:pt x="3992" y="3465"/>
                        <a:pt x="5444" y="4502"/>
                      </a:cubicBezTo>
                      <a:cubicBezTo>
                        <a:pt x="6654" y="5366"/>
                        <a:pt x="6515" y="6627"/>
                        <a:pt x="6913" y="7647"/>
                      </a:cubicBezTo>
                      <a:cubicBezTo>
                        <a:pt x="6804" y="8207"/>
                        <a:pt x="6835" y="9062"/>
                        <a:pt x="6426" y="9062"/>
                      </a:cubicBezTo>
                      <a:cubicBezTo>
                        <a:pt x="6380" y="9062"/>
                        <a:pt x="6330" y="9052"/>
                        <a:pt x="6273" y="9029"/>
                      </a:cubicBezTo>
                      <a:cubicBezTo>
                        <a:pt x="6019" y="8928"/>
                        <a:pt x="5817" y="8884"/>
                        <a:pt x="5657" y="8884"/>
                      </a:cubicBezTo>
                      <a:cubicBezTo>
                        <a:pt x="5131" y="8884"/>
                        <a:pt x="5047" y="9360"/>
                        <a:pt x="4995" y="9876"/>
                      </a:cubicBezTo>
                      <a:cubicBezTo>
                        <a:pt x="4925" y="10533"/>
                        <a:pt x="4614" y="10757"/>
                        <a:pt x="4044" y="10896"/>
                      </a:cubicBezTo>
                      <a:cubicBezTo>
                        <a:pt x="726" y="11673"/>
                        <a:pt x="0" y="13229"/>
                        <a:pt x="1659" y="16028"/>
                      </a:cubicBezTo>
                      <a:cubicBezTo>
                        <a:pt x="1834" y="16314"/>
                        <a:pt x="1935" y="16730"/>
                        <a:pt x="2351" y="16730"/>
                      </a:cubicBezTo>
                      <a:cubicBezTo>
                        <a:pt x="2389" y="16730"/>
                        <a:pt x="2429" y="16727"/>
                        <a:pt x="2471" y="16720"/>
                      </a:cubicBezTo>
                      <a:cubicBezTo>
                        <a:pt x="3007" y="16633"/>
                        <a:pt x="3197" y="16236"/>
                        <a:pt x="3301" y="15752"/>
                      </a:cubicBezTo>
                      <a:cubicBezTo>
                        <a:pt x="3405" y="15251"/>
                        <a:pt x="3301" y="14784"/>
                        <a:pt x="4009" y="14542"/>
                      </a:cubicBezTo>
                      <a:cubicBezTo>
                        <a:pt x="5651" y="13955"/>
                        <a:pt x="7241" y="13194"/>
                        <a:pt x="8866" y="12555"/>
                      </a:cubicBezTo>
                      <a:cubicBezTo>
                        <a:pt x="9298" y="12399"/>
                        <a:pt x="9643" y="12261"/>
                        <a:pt x="9799" y="11829"/>
                      </a:cubicBezTo>
                      <a:cubicBezTo>
                        <a:pt x="10300" y="10308"/>
                        <a:pt x="8866" y="5746"/>
                        <a:pt x="7604" y="4709"/>
                      </a:cubicBezTo>
                      <a:cubicBezTo>
                        <a:pt x="7397" y="4536"/>
                        <a:pt x="6809" y="4571"/>
                        <a:pt x="7016" y="4139"/>
                      </a:cubicBezTo>
                      <a:cubicBezTo>
                        <a:pt x="7082" y="4008"/>
                        <a:pt x="7166" y="3963"/>
                        <a:pt x="7262" y="3963"/>
                      </a:cubicBezTo>
                      <a:cubicBezTo>
                        <a:pt x="7468" y="3963"/>
                        <a:pt x="7725" y="4173"/>
                        <a:pt x="7950" y="4173"/>
                      </a:cubicBezTo>
                      <a:cubicBezTo>
                        <a:pt x="7979" y="4174"/>
                        <a:pt x="8009" y="4175"/>
                        <a:pt x="8039" y="4175"/>
                      </a:cubicBezTo>
                      <a:cubicBezTo>
                        <a:pt x="9008" y="4175"/>
                        <a:pt x="9913" y="3634"/>
                        <a:pt x="10265" y="2946"/>
                      </a:cubicBezTo>
                      <a:cubicBezTo>
                        <a:pt x="10697" y="2117"/>
                        <a:pt x="9695" y="1667"/>
                        <a:pt x="8987" y="1581"/>
                      </a:cubicBezTo>
                      <a:cubicBezTo>
                        <a:pt x="7811" y="1443"/>
                        <a:pt x="6930" y="786"/>
                        <a:pt x="5962" y="250"/>
                      </a:cubicBezTo>
                      <a:cubicBezTo>
                        <a:pt x="5704" y="111"/>
                        <a:pt x="5235" y="1"/>
                        <a:pt x="4909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5228;p78">
                  <a:extLst>
                    <a:ext uri="{FF2B5EF4-FFF2-40B4-BE49-F238E27FC236}">
                      <a16:creationId xmlns:a16="http://schemas.microsoft.com/office/drawing/2014/main" id="{72075256-F9D3-5D74-ADA5-86426BCE0A79}"/>
                    </a:ext>
                  </a:extLst>
                </p:cNvPr>
                <p:cNvSpPr/>
                <p:nvPr/>
              </p:nvSpPr>
              <p:spPr>
                <a:xfrm>
                  <a:off x="6901875" y="4220725"/>
                  <a:ext cx="468775" cy="35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1" h="14182" extrusionOk="0">
                      <a:moveTo>
                        <a:pt x="15666" y="0"/>
                      </a:moveTo>
                      <a:cubicBezTo>
                        <a:pt x="15588" y="0"/>
                        <a:pt x="15504" y="9"/>
                        <a:pt x="15415" y="28"/>
                      </a:cubicBezTo>
                      <a:cubicBezTo>
                        <a:pt x="14690" y="184"/>
                        <a:pt x="14759" y="772"/>
                        <a:pt x="14897" y="1290"/>
                      </a:cubicBezTo>
                      <a:cubicBezTo>
                        <a:pt x="15294" y="2845"/>
                        <a:pt x="14880" y="4038"/>
                        <a:pt x="13463" y="4850"/>
                      </a:cubicBezTo>
                      <a:cubicBezTo>
                        <a:pt x="13013" y="5109"/>
                        <a:pt x="12823" y="5472"/>
                        <a:pt x="13065" y="5991"/>
                      </a:cubicBezTo>
                      <a:cubicBezTo>
                        <a:pt x="13324" y="6578"/>
                        <a:pt x="12823" y="6803"/>
                        <a:pt x="12512" y="7097"/>
                      </a:cubicBezTo>
                      <a:cubicBezTo>
                        <a:pt x="12410" y="7191"/>
                        <a:pt x="12303" y="7233"/>
                        <a:pt x="12200" y="7233"/>
                      </a:cubicBezTo>
                      <a:cubicBezTo>
                        <a:pt x="12041" y="7233"/>
                        <a:pt x="11891" y="7133"/>
                        <a:pt x="11786" y="6976"/>
                      </a:cubicBezTo>
                      <a:cubicBezTo>
                        <a:pt x="11531" y="6610"/>
                        <a:pt x="11284" y="6477"/>
                        <a:pt x="11039" y="6477"/>
                      </a:cubicBezTo>
                      <a:cubicBezTo>
                        <a:pt x="10705" y="6477"/>
                        <a:pt x="10373" y="6726"/>
                        <a:pt x="10024" y="6976"/>
                      </a:cubicBezTo>
                      <a:cubicBezTo>
                        <a:pt x="8797" y="7891"/>
                        <a:pt x="7811" y="9188"/>
                        <a:pt x="6308" y="9637"/>
                      </a:cubicBezTo>
                      <a:cubicBezTo>
                        <a:pt x="4303" y="10242"/>
                        <a:pt x="2696" y="11572"/>
                        <a:pt x="812" y="12385"/>
                      </a:cubicBezTo>
                      <a:cubicBezTo>
                        <a:pt x="242" y="12627"/>
                        <a:pt x="0" y="13214"/>
                        <a:pt x="692" y="13577"/>
                      </a:cubicBezTo>
                      <a:cubicBezTo>
                        <a:pt x="1262" y="13888"/>
                        <a:pt x="1936" y="13992"/>
                        <a:pt x="2610" y="14182"/>
                      </a:cubicBezTo>
                      <a:cubicBezTo>
                        <a:pt x="3819" y="13854"/>
                        <a:pt x="4943" y="13249"/>
                        <a:pt x="5893" y="12436"/>
                      </a:cubicBezTo>
                      <a:cubicBezTo>
                        <a:pt x="7829" y="10743"/>
                        <a:pt x="10144" y="9447"/>
                        <a:pt x="12357" y="8496"/>
                      </a:cubicBezTo>
                      <a:cubicBezTo>
                        <a:pt x="14396" y="7615"/>
                        <a:pt x="15847" y="6042"/>
                        <a:pt x="17817" y="5213"/>
                      </a:cubicBezTo>
                      <a:cubicBezTo>
                        <a:pt x="18301" y="4988"/>
                        <a:pt x="18751" y="4452"/>
                        <a:pt x="18612" y="3848"/>
                      </a:cubicBezTo>
                      <a:cubicBezTo>
                        <a:pt x="18539" y="3538"/>
                        <a:pt x="18402" y="3442"/>
                        <a:pt x="18239" y="3442"/>
                      </a:cubicBezTo>
                      <a:cubicBezTo>
                        <a:pt x="18019" y="3442"/>
                        <a:pt x="17752" y="3615"/>
                        <a:pt x="17524" y="3675"/>
                      </a:cubicBezTo>
                      <a:cubicBezTo>
                        <a:pt x="17487" y="3682"/>
                        <a:pt x="17451" y="3686"/>
                        <a:pt x="17417" y="3686"/>
                      </a:cubicBezTo>
                      <a:cubicBezTo>
                        <a:pt x="17207" y="3686"/>
                        <a:pt x="17050" y="3554"/>
                        <a:pt x="17109" y="3346"/>
                      </a:cubicBezTo>
                      <a:cubicBezTo>
                        <a:pt x="17385" y="2431"/>
                        <a:pt x="16625" y="1791"/>
                        <a:pt x="16556" y="962"/>
                      </a:cubicBezTo>
                      <a:cubicBezTo>
                        <a:pt x="16526" y="461"/>
                        <a:pt x="16229" y="0"/>
                        <a:pt x="15666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5229;p78">
                  <a:extLst>
                    <a:ext uri="{FF2B5EF4-FFF2-40B4-BE49-F238E27FC236}">
                      <a16:creationId xmlns:a16="http://schemas.microsoft.com/office/drawing/2014/main" id="{2F6F0D19-8256-7FA2-CE10-D4A5FC334CC1}"/>
                    </a:ext>
                  </a:extLst>
                </p:cNvPr>
                <p:cNvSpPr/>
                <p:nvPr/>
              </p:nvSpPr>
              <p:spPr>
                <a:xfrm>
                  <a:off x="6306100" y="2654825"/>
                  <a:ext cx="232875" cy="38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5" h="15417" extrusionOk="0">
                      <a:moveTo>
                        <a:pt x="6907" y="9941"/>
                      </a:moveTo>
                      <a:cubicBezTo>
                        <a:pt x="6738" y="10523"/>
                        <a:pt x="6645" y="11167"/>
                        <a:pt x="5910" y="11304"/>
                      </a:cubicBezTo>
                      <a:cubicBezTo>
                        <a:pt x="5905" y="11305"/>
                        <a:pt x="5899" y="11305"/>
                        <a:pt x="5892" y="11305"/>
                      </a:cubicBezTo>
                      <a:cubicBezTo>
                        <a:pt x="5767" y="11305"/>
                        <a:pt x="5547" y="11146"/>
                        <a:pt x="5547" y="11097"/>
                      </a:cubicBezTo>
                      <a:cubicBezTo>
                        <a:pt x="5616" y="10270"/>
                        <a:pt x="6304" y="10147"/>
                        <a:pt x="6907" y="9941"/>
                      </a:cubicBezTo>
                      <a:close/>
                      <a:moveTo>
                        <a:pt x="2345" y="1"/>
                      </a:moveTo>
                      <a:cubicBezTo>
                        <a:pt x="2049" y="1"/>
                        <a:pt x="1708" y="93"/>
                        <a:pt x="1419" y="93"/>
                      </a:cubicBezTo>
                      <a:cubicBezTo>
                        <a:pt x="1383" y="93"/>
                        <a:pt x="1348" y="92"/>
                        <a:pt x="1313" y="88"/>
                      </a:cubicBezTo>
                      <a:cubicBezTo>
                        <a:pt x="1306" y="88"/>
                        <a:pt x="1299" y="88"/>
                        <a:pt x="1292" y="88"/>
                      </a:cubicBezTo>
                      <a:cubicBezTo>
                        <a:pt x="885" y="88"/>
                        <a:pt x="504" y="561"/>
                        <a:pt x="639" y="883"/>
                      </a:cubicBezTo>
                      <a:cubicBezTo>
                        <a:pt x="1244" y="2283"/>
                        <a:pt x="0" y="3977"/>
                        <a:pt x="1348" y="5273"/>
                      </a:cubicBezTo>
                      <a:cubicBezTo>
                        <a:pt x="1538" y="5446"/>
                        <a:pt x="1383" y="5964"/>
                        <a:pt x="1538" y="6241"/>
                      </a:cubicBezTo>
                      <a:cubicBezTo>
                        <a:pt x="1851" y="6738"/>
                        <a:pt x="1941" y="7889"/>
                        <a:pt x="2501" y="7889"/>
                      </a:cubicBezTo>
                      <a:cubicBezTo>
                        <a:pt x="2623" y="7889"/>
                        <a:pt x="2766" y="7836"/>
                        <a:pt x="2938" y="7710"/>
                      </a:cubicBezTo>
                      <a:cubicBezTo>
                        <a:pt x="3345" y="7411"/>
                        <a:pt x="3664" y="7306"/>
                        <a:pt x="3951" y="7306"/>
                      </a:cubicBezTo>
                      <a:cubicBezTo>
                        <a:pt x="4345" y="7306"/>
                        <a:pt x="4678" y="7505"/>
                        <a:pt x="5098" y="7675"/>
                      </a:cubicBezTo>
                      <a:cubicBezTo>
                        <a:pt x="5375" y="7796"/>
                        <a:pt x="5651" y="7848"/>
                        <a:pt x="5668" y="8176"/>
                      </a:cubicBezTo>
                      <a:cubicBezTo>
                        <a:pt x="5668" y="8297"/>
                        <a:pt x="5547" y="8401"/>
                        <a:pt x="5478" y="8504"/>
                      </a:cubicBezTo>
                      <a:cubicBezTo>
                        <a:pt x="5288" y="8384"/>
                        <a:pt x="5098" y="8263"/>
                        <a:pt x="4908" y="8107"/>
                      </a:cubicBezTo>
                      <a:cubicBezTo>
                        <a:pt x="4670" y="7869"/>
                        <a:pt x="4349" y="7740"/>
                        <a:pt x="4020" y="7740"/>
                      </a:cubicBezTo>
                      <a:cubicBezTo>
                        <a:pt x="3895" y="7740"/>
                        <a:pt x="3770" y="7758"/>
                        <a:pt x="3646" y="7796"/>
                      </a:cubicBezTo>
                      <a:cubicBezTo>
                        <a:pt x="3059" y="7951"/>
                        <a:pt x="3284" y="8470"/>
                        <a:pt x="3249" y="8850"/>
                      </a:cubicBezTo>
                      <a:cubicBezTo>
                        <a:pt x="3180" y="10008"/>
                        <a:pt x="4701" y="11270"/>
                        <a:pt x="4580" y="11408"/>
                      </a:cubicBezTo>
                      <a:cubicBezTo>
                        <a:pt x="3042" y="13170"/>
                        <a:pt x="4251" y="13205"/>
                        <a:pt x="5599" y="13758"/>
                      </a:cubicBezTo>
                      <a:cubicBezTo>
                        <a:pt x="6014" y="13948"/>
                        <a:pt x="6429" y="15244"/>
                        <a:pt x="7379" y="15400"/>
                      </a:cubicBezTo>
                      <a:cubicBezTo>
                        <a:pt x="7454" y="15411"/>
                        <a:pt x="7523" y="15417"/>
                        <a:pt x="7586" y="15417"/>
                      </a:cubicBezTo>
                      <a:cubicBezTo>
                        <a:pt x="8462" y="15417"/>
                        <a:pt x="8316" y="14362"/>
                        <a:pt x="8606" y="13879"/>
                      </a:cubicBezTo>
                      <a:cubicBezTo>
                        <a:pt x="9315" y="12687"/>
                        <a:pt x="8554" y="11529"/>
                        <a:pt x="8105" y="10423"/>
                      </a:cubicBezTo>
                      <a:cubicBezTo>
                        <a:pt x="7967" y="10058"/>
                        <a:pt x="7709" y="9812"/>
                        <a:pt x="7353" y="9812"/>
                      </a:cubicBezTo>
                      <a:cubicBezTo>
                        <a:pt x="7222" y="9812"/>
                        <a:pt x="7078" y="9845"/>
                        <a:pt x="6922" y="9917"/>
                      </a:cubicBezTo>
                      <a:lnTo>
                        <a:pt x="6922" y="9917"/>
                      </a:lnTo>
                      <a:cubicBezTo>
                        <a:pt x="7290" y="9072"/>
                        <a:pt x="8114" y="7913"/>
                        <a:pt x="7103" y="7433"/>
                      </a:cubicBezTo>
                      <a:cubicBezTo>
                        <a:pt x="5789" y="6828"/>
                        <a:pt x="5530" y="5048"/>
                        <a:pt x="3854" y="4927"/>
                      </a:cubicBezTo>
                      <a:cubicBezTo>
                        <a:pt x="3335" y="4893"/>
                        <a:pt x="2886" y="4167"/>
                        <a:pt x="3318" y="3424"/>
                      </a:cubicBezTo>
                      <a:cubicBezTo>
                        <a:pt x="3975" y="2318"/>
                        <a:pt x="3353" y="1298"/>
                        <a:pt x="2955" y="348"/>
                      </a:cubicBezTo>
                      <a:cubicBezTo>
                        <a:pt x="2833" y="73"/>
                        <a:pt x="2607" y="1"/>
                        <a:pt x="2345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5230;p78">
                  <a:extLst>
                    <a:ext uri="{FF2B5EF4-FFF2-40B4-BE49-F238E27FC236}">
                      <a16:creationId xmlns:a16="http://schemas.microsoft.com/office/drawing/2014/main" id="{58BBFF0C-61DD-E7C7-4B1D-BE2BBBC77A68}"/>
                    </a:ext>
                  </a:extLst>
                </p:cNvPr>
                <p:cNvSpPr/>
                <p:nvPr/>
              </p:nvSpPr>
              <p:spPr>
                <a:xfrm>
                  <a:off x="6139750" y="3178550"/>
                  <a:ext cx="185375" cy="22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5" h="9097" extrusionOk="0">
                      <a:moveTo>
                        <a:pt x="6576" y="0"/>
                      </a:moveTo>
                      <a:cubicBezTo>
                        <a:pt x="6440" y="0"/>
                        <a:pt x="6314" y="46"/>
                        <a:pt x="6222" y="154"/>
                      </a:cubicBezTo>
                      <a:cubicBezTo>
                        <a:pt x="5928" y="483"/>
                        <a:pt x="5611" y="592"/>
                        <a:pt x="5290" y="592"/>
                      </a:cubicBezTo>
                      <a:cubicBezTo>
                        <a:pt x="4988" y="592"/>
                        <a:pt x="4683" y="496"/>
                        <a:pt x="4390" y="396"/>
                      </a:cubicBezTo>
                      <a:cubicBezTo>
                        <a:pt x="3964" y="242"/>
                        <a:pt x="3597" y="173"/>
                        <a:pt x="3279" y="173"/>
                      </a:cubicBezTo>
                      <a:cubicBezTo>
                        <a:pt x="1986" y="173"/>
                        <a:pt x="1492" y="1318"/>
                        <a:pt x="1020" y="2608"/>
                      </a:cubicBezTo>
                      <a:cubicBezTo>
                        <a:pt x="364" y="4353"/>
                        <a:pt x="1" y="6064"/>
                        <a:pt x="796" y="7360"/>
                      </a:cubicBezTo>
                      <a:cubicBezTo>
                        <a:pt x="847" y="8362"/>
                        <a:pt x="761" y="8984"/>
                        <a:pt x="1470" y="9088"/>
                      </a:cubicBezTo>
                      <a:cubicBezTo>
                        <a:pt x="1519" y="9094"/>
                        <a:pt x="1568" y="9097"/>
                        <a:pt x="1614" y="9097"/>
                      </a:cubicBezTo>
                      <a:cubicBezTo>
                        <a:pt x="2117" y="9097"/>
                        <a:pt x="2435" y="8762"/>
                        <a:pt x="2593" y="8224"/>
                      </a:cubicBezTo>
                      <a:cubicBezTo>
                        <a:pt x="2634" y="8075"/>
                        <a:pt x="2578" y="7743"/>
                        <a:pt x="2746" y="7743"/>
                      </a:cubicBezTo>
                      <a:cubicBezTo>
                        <a:pt x="2792" y="7743"/>
                        <a:pt x="2854" y="7768"/>
                        <a:pt x="2938" y="7827"/>
                      </a:cubicBezTo>
                      <a:cubicBezTo>
                        <a:pt x="3173" y="7995"/>
                        <a:pt x="3380" y="8062"/>
                        <a:pt x="3567" y="8062"/>
                      </a:cubicBezTo>
                      <a:cubicBezTo>
                        <a:pt x="4013" y="8062"/>
                        <a:pt x="4340" y="7677"/>
                        <a:pt x="4632" y="7360"/>
                      </a:cubicBezTo>
                      <a:cubicBezTo>
                        <a:pt x="5116" y="6842"/>
                        <a:pt x="4563" y="6358"/>
                        <a:pt x="4373" y="5839"/>
                      </a:cubicBezTo>
                      <a:cubicBezTo>
                        <a:pt x="4183" y="5321"/>
                        <a:pt x="3491" y="4750"/>
                        <a:pt x="4442" y="4249"/>
                      </a:cubicBezTo>
                      <a:cubicBezTo>
                        <a:pt x="4943" y="3990"/>
                        <a:pt x="5790" y="3852"/>
                        <a:pt x="5427" y="3057"/>
                      </a:cubicBezTo>
                      <a:cubicBezTo>
                        <a:pt x="5274" y="2713"/>
                        <a:pt x="5030" y="2616"/>
                        <a:pt x="4752" y="2616"/>
                      </a:cubicBezTo>
                      <a:cubicBezTo>
                        <a:pt x="4400" y="2616"/>
                        <a:pt x="3994" y="2771"/>
                        <a:pt x="3647" y="2780"/>
                      </a:cubicBezTo>
                      <a:cubicBezTo>
                        <a:pt x="3388" y="2815"/>
                        <a:pt x="3129" y="2850"/>
                        <a:pt x="2887" y="2919"/>
                      </a:cubicBezTo>
                      <a:cubicBezTo>
                        <a:pt x="2887" y="2746"/>
                        <a:pt x="2800" y="2487"/>
                        <a:pt x="2887" y="2435"/>
                      </a:cubicBezTo>
                      <a:cubicBezTo>
                        <a:pt x="3111" y="2262"/>
                        <a:pt x="3405" y="2037"/>
                        <a:pt x="3664" y="2037"/>
                      </a:cubicBezTo>
                      <a:cubicBezTo>
                        <a:pt x="4321" y="2055"/>
                        <a:pt x="4995" y="2262"/>
                        <a:pt x="5634" y="2262"/>
                      </a:cubicBezTo>
                      <a:cubicBezTo>
                        <a:pt x="6481" y="2262"/>
                        <a:pt x="6861" y="1553"/>
                        <a:pt x="7242" y="931"/>
                      </a:cubicBezTo>
                      <a:cubicBezTo>
                        <a:pt x="7414" y="689"/>
                        <a:pt x="7328" y="344"/>
                        <a:pt x="7086" y="188"/>
                      </a:cubicBezTo>
                      <a:cubicBezTo>
                        <a:pt x="6932" y="73"/>
                        <a:pt x="6746" y="0"/>
                        <a:pt x="6576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5231;p78">
                  <a:extLst>
                    <a:ext uri="{FF2B5EF4-FFF2-40B4-BE49-F238E27FC236}">
                      <a16:creationId xmlns:a16="http://schemas.microsoft.com/office/drawing/2014/main" id="{FC89BEEC-0DE6-9977-9CFF-7EC0D4203A1B}"/>
                    </a:ext>
                  </a:extLst>
                </p:cNvPr>
                <p:cNvSpPr/>
                <p:nvPr/>
              </p:nvSpPr>
              <p:spPr>
                <a:xfrm>
                  <a:off x="4320000" y="1079225"/>
                  <a:ext cx="260125" cy="16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5" h="6520" extrusionOk="0">
                      <a:moveTo>
                        <a:pt x="8970" y="1"/>
                      </a:moveTo>
                      <a:cubicBezTo>
                        <a:pt x="6620" y="778"/>
                        <a:pt x="3786" y="294"/>
                        <a:pt x="1764" y="2576"/>
                      </a:cubicBezTo>
                      <a:cubicBezTo>
                        <a:pt x="502" y="3993"/>
                        <a:pt x="1" y="5410"/>
                        <a:pt x="1038" y="5876"/>
                      </a:cubicBezTo>
                      <a:cubicBezTo>
                        <a:pt x="2057" y="6274"/>
                        <a:pt x="3146" y="6499"/>
                        <a:pt x="4252" y="6516"/>
                      </a:cubicBezTo>
                      <a:cubicBezTo>
                        <a:pt x="4303" y="6518"/>
                        <a:pt x="4355" y="6520"/>
                        <a:pt x="4406" y="6520"/>
                      </a:cubicBezTo>
                      <a:cubicBezTo>
                        <a:pt x="4717" y="6520"/>
                        <a:pt x="5012" y="6455"/>
                        <a:pt x="5116" y="6084"/>
                      </a:cubicBezTo>
                      <a:cubicBezTo>
                        <a:pt x="5237" y="5652"/>
                        <a:pt x="4892" y="5479"/>
                        <a:pt x="4563" y="5323"/>
                      </a:cubicBezTo>
                      <a:cubicBezTo>
                        <a:pt x="3094" y="4598"/>
                        <a:pt x="3630" y="3924"/>
                        <a:pt x="4598" y="3198"/>
                      </a:cubicBezTo>
                      <a:cubicBezTo>
                        <a:pt x="5980" y="2144"/>
                        <a:pt x="7726" y="2126"/>
                        <a:pt x="9264" y="1487"/>
                      </a:cubicBezTo>
                      <a:cubicBezTo>
                        <a:pt x="9696" y="1331"/>
                        <a:pt x="10404" y="1556"/>
                        <a:pt x="10352" y="796"/>
                      </a:cubicBezTo>
                      <a:cubicBezTo>
                        <a:pt x="10301" y="35"/>
                        <a:pt x="9627" y="70"/>
                        <a:pt x="8970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5232;p78">
                  <a:extLst>
                    <a:ext uri="{FF2B5EF4-FFF2-40B4-BE49-F238E27FC236}">
                      <a16:creationId xmlns:a16="http://schemas.microsoft.com/office/drawing/2014/main" id="{0770DA48-CB2F-71C8-BB98-16EA1E1AC11E}"/>
                    </a:ext>
                  </a:extLst>
                </p:cNvPr>
                <p:cNvSpPr/>
                <p:nvPr/>
              </p:nvSpPr>
              <p:spPr>
                <a:xfrm>
                  <a:off x="3605850" y="1017225"/>
                  <a:ext cx="246275" cy="8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1" h="3551" extrusionOk="0">
                      <a:moveTo>
                        <a:pt x="3896" y="1"/>
                      </a:moveTo>
                      <a:cubicBezTo>
                        <a:pt x="2951" y="1"/>
                        <a:pt x="1998" y="113"/>
                        <a:pt x="1055" y="130"/>
                      </a:cubicBezTo>
                      <a:cubicBezTo>
                        <a:pt x="674" y="130"/>
                        <a:pt x="260" y="217"/>
                        <a:pt x="121" y="649"/>
                      </a:cubicBezTo>
                      <a:cubicBezTo>
                        <a:pt x="0" y="1046"/>
                        <a:pt x="173" y="1461"/>
                        <a:pt x="536" y="1651"/>
                      </a:cubicBezTo>
                      <a:cubicBezTo>
                        <a:pt x="1487" y="2256"/>
                        <a:pt x="2489" y="2792"/>
                        <a:pt x="3474" y="3345"/>
                      </a:cubicBezTo>
                      <a:cubicBezTo>
                        <a:pt x="3715" y="3472"/>
                        <a:pt x="3939" y="3551"/>
                        <a:pt x="4149" y="3551"/>
                      </a:cubicBezTo>
                      <a:cubicBezTo>
                        <a:pt x="4450" y="3551"/>
                        <a:pt x="4723" y="3389"/>
                        <a:pt x="4978" y="2982"/>
                      </a:cubicBezTo>
                      <a:cubicBezTo>
                        <a:pt x="5203" y="2650"/>
                        <a:pt x="5511" y="2104"/>
                        <a:pt x="5931" y="2104"/>
                      </a:cubicBezTo>
                      <a:cubicBezTo>
                        <a:pt x="6058" y="2104"/>
                        <a:pt x="6195" y="2153"/>
                        <a:pt x="6343" y="2273"/>
                      </a:cubicBezTo>
                      <a:cubicBezTo>
                        <a:pt x="6982" y="2809"/>
                        <a:pt x="7673" y="2826"/>
                        <a:pt x="8365" y="2895"/>
                      </a:cubicBezTo>
                      <a:cubicBezTo>
                        <a:pt x="8588" y="2920"/>
                        <a:pt x="8869" y="3004"/>
                        <a:pt x="9118" y="3004"/>
                      </a:cubicBezTo>
                      <a:cubicBezTo>
                        <a:pt x="9390" y="3004"/>
                        <a:pt x="9623" y="2904"/>
                        <a:pt x="9695" y="2515"/>
                      </a:cubicBezTo>
                      <a:cubicBezTo>
                        <a:pt x="9851" y="1789"/>
                        <a:pt x="9142" y="1668"/>
                        <a:pt x="8641" y="1478"/>
                      </a:cubicBezTo>
                      <a:lnTo>
                        <a:pt x="6585" y="493"/>
                      </a:lnTo>
                      <a:cubicBezTo>
                        <a:pt x="5704" y="104"/>
                        <a:pt x="4803" y="1"/>
                        <a:pt x="3896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5233;p78">
                  <a:extLst>
                    <a:ext uri="{FF2B5EF4-FFF2-40B4-BE49-F238E27FC236}">
                      <a16:creationId xmlns:a16="http://schemas.microsoft.com/office/drawing/2014/main" id="{5CA06E7D-1F98-8A40-6FA9-52F721D3666A}"/>
                    </a:ext>
                  </a:extLst>
                </p:cNvPr>
                <p:cNvSpPr/>
                <p:nvPr/>
              </p:nvSpPr>
              <p:spPr>
                <a:xfrm>
                  <a:off x="3161275" y="1612775"/>
                  <a:ext cx="115825" cy="1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3" h="4633" extrusionOk="0">
                      <a:moveTo>
                        <a:pt x="2966" y="1"/>
                      </a:moveTo>
                      <a:cubicBezTo>
                        <a:pt x="2951" y="1"/>
                        <a:pt x="2936" y="1"/>
                        <a:pt x="2921" y="1"/>
                      </a:cubicBezTo>
                      <a:cubicBezTo>
                        <a:pt x="1729" y="36"/>
                        <a:pt x="1" y="2421"/>
                        <a:pt x="139" y="3803"/>
                      </a:cubicBezTo>
                      <a:cubicBezTo>
                        <a:pt x="139" y="4252"/>
                        <a:pt x="502" y="4615"/>
                        <a:pt x="951" y="4633"/>
                      </a:cubicBezTo>
                      <a:cubicBezTo>
                        <a:pt x="2956" y="4581"/>
                        <a:pt x="4632" y="3026"/>
                        <a:pt x="4529" y="1297"/>
                      </a:cubicBezTo>
                      <a:cubicBezTo>
                        <a:pt x="4478" y="482"/>
                        <a:pt x="3809" y="1"/>
                        <a:pt x="2966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5234;p78">
                  <a:extLst>
                    <a:ext uri="{FF2B5EF4-FFF2-40B4-BE49-F238E27FC236}">
                      <a16:creationId xmlns:a16="http://schemas.microsoft.com/office/drawing/2014/main" id="{FB898E9C-B377-9481-9182-D624EF1BED19}"/>
                    </a:ext>
                  </a:extLst>
                </p:cNvPr>
                <p:cNvSpPr/>
                <p:nvPr/>
              </p:nvSpPr>
              <p:spPr>
                <a:xfrm>
                  <a:off x="6082850" y="3458350"/>
                  <a:ext cx="215350" cy="8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4" h="3295" extrusionOk="0">
                      <a:moveTo>
                        <a:pt x="8412" y="834"/>
                      </a:moveTo>
                      <a:lnTo>
                        <a:pt x="8412" y="834"/>
                      </a:lnTo>
                      <a:cubicBezTo>
                        <a:pt x="8408" y="835"/>
                        <a:pt x="8404" y="836"/>
                        <a:pt x="8401" y="837"/>
                      </a:cubicBezTo>
                      <a:lnTo>
                        <a:pt x="8401" y="837"/>
                      </a:lnTo>
                      <a:cubicBezTo>
                        <a:pt x="8399" y="842"/>
                        <a:pt x="8396" y="846"/>
                        <a:pt x="8394" y="851"/>
                      </a:cubicBezTo>
                      <a:lnTo>
                        <a:pt x="8412" y="834"/>
                      </a:lnTo>
                      <a:close/>
                      <a:moveTo>
                        <a:pt x="6441" y="1"/>
                      </a:moveTo>
                      <a:cubicBezTo>
                        <a:pt x="5426" y="1"/>
                        <a:pt x="4424" y="103"/>
                        <a:pt x="3504" y="557"/>
                      </a:cubicBezTo>
                      <a:cubicBezTo>
                        <a:pt x="3268" y="683"/>
                        <a:pt x="3156" y="756"/>
                        <a:pt x="3064" y="756"/>
                      </a:cubicBezTo>
                      <a:cubicBezTo>
                        <a:pt x="2968" y="756"/>
                        <a:pt x="2895" y="675"/>
                        <a:pt x="2726" y="488"/>
                      </a:cubicBezTo>
                      <a:cubicBezTo>
                        <a:pt x="2440" y="160"/>
                        <a:pt x="2158" y="41"/>
                        <a:pt x="1882" y="41"/>
                      </a:cubicBezTo>
                      <a:cubicBezTo>
                        <a:pt x="1373" y="41"/>
                        <a:pt x="881" y="443"/>
                        <a:pt x="410" y="678"/>
                      </a:cubicBezTo>
                      <a:cubicBezTo>
                        <a:pt x="0" y="866"/>
                        <a:pt x="164" y="1612"/>
                        <a:pt x="452" y="1612"/>
                      </a:cubicBezTo>
                      <a:cubicBezTo>
                        <a:pt x="455" y="1612"/>
                        <a:pt x="459" y="1612"/>
                        <a:pt x="462" y="1612"/>
                      </a:cubicBezTo>
                      <a:cubicBezTo>
                        <a:pt x="518" y="1607"/>
                        <a:pt x="572" y="1605"/>
                        <a:pt x="625" y="1605"/>
                      </a:cubicBezTo>
                      <a:cubicBezTo>
                        <a:pt x="1895" y="1605"/>
                        <a:pt x="2508" y="2753"/>
                        <a:pt x="3504" y="3184"/>
                      </a:cubicBezTo>
                      <a:cubicBezTo>
                        <a:pt x="3665" y="3259"/>
                        <a:pt x="3818" y="3295"/>
                        <a:pt x="3955" y="3295"/>
                      </a:cubicBezTo>
                      <a:cubicBezTo>
                        <a:pt x="4389" y="3295"/>
                        <a:pt x="4667" y="2934"/>
                        <a:pt x="4575" y="2303"/>
                      </a:cubicBezTo>
                      <a:cubicBezTo>
                        <a:pt x="4523" y="1905"/>
                        <a:pt x="4541" y="1784"/>
                        <a:pt x="4973" y="1698"/>
                      </a:cubicBezTo>
                      <a:cubicBezTo>
                        <a:pt x="6127" y="1457"/>
                        <a:pt x="7264" y="1130"/>
                        <a:pt x="8401" y="837"/>
                      </a:cubicBezTo>
                      <a:lnTo>
                        <a:pt x="8401" y="837"/>
                      </a:lnTo>
                      <a:cubicBezTo>
                        <a:pt x="8535" y="525"/>
                        <a:pt x="8613" y="56"/>
                        <a:pt x="8256" y="56"/>
                      </a:cubicBezTo>
                      <a:cubicBezTo>
                        <a:pt x="7656" y="37"/>
                        <a:pt x="7046" y="1"/>
                        <a:pt x="6441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5235;p78">
                  <a:extLst>
                    <a:ext uri="{FF2B5EF4-FFF2-40B4-BE49-F238E27FC236}">
                      <a16:creationId xmlns:a16="http://schemas.microsoft.com/office/drawing/2014/main" id="{3E7E67A8-CF0E-B784-91B5-4702AEA12EEA}"/>
                    </a:ext>
                  </a:extLst>
                </p:cNvPr>
                <p:cNvSpPr/>
                <p:nvPr/>
              </p:nvSpPr>
              <p:spPr>
                <a:xfrm>
                  <a:off x="5726825" y="1103850"/>
                  <a:ext cx="262175" cy="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2193" extrusionOk="0">
                      <a:moveTo>
                        <a:pt x="2675" y="1"/>
                      </a:moveTo>
                      <a:cubicBezTo>
                        <a:pt x="2260" y="122"/>
                        <a:pt x="1984" y="208"/>
                        <a:pt x="1707" y="260"/>
                      </a:cubicBezTo>
                      <a:cubicBezTo>
                        <a:pt x="1625" y="276"/>
                        <a:pt x="1533" y="281"/>
                        <a:pt x="1436" y="281"/>
                      </a:cubicBezTo>
                      <a:cubicBezTo>
                        <a:pt x="1238" y="281"/>
                        <a:pt x="1018" y="259"/>
                        <a:pt x="814" y="259"/>
                      </a:cubicBezTo>
                      <a:cubicBezTo>
                        <a:pt x="370" y="259"/>
                        <a:pt x="1" y="367"/>
                        <a:pt x="83" y="1055"/>
                      </a:cubicBezTo>
                      <a:cubicBezTo>
                        <a:pt x="160" y="1671"/>
                        <a:pt x="629" y="1783"/>
                        <a:pt x="1147" y="1783"/>
                      </a:cubicBezTo>
                      <a:cubicBezTo>
                        <a:pt x="1443" y="1783"/>
                        <a:pt x="1754" y="1746"/>
                        <a:pt x="2018" y="1746"/>
                      </a:cubicBezTo>
                      <a:cubicBezTo>
                        <a:pt x="3176" y="1729"/>
                        <a:pt x="4334" y="1625"/>
                        <a:pt x="5488" y="1625"/>
                      </a:cubicBezTo>
                      <a:cubicBezTo>
                        <a:pt x="6641" y="1625"/>
                        <a:pt x="7790" y="1729"/>
                        <a:pt x="8931" y="2126"/>
                      </a:cubicBezTo>
                      <a:cubicBezTo>
                        <a:pt x="9064" y="2171"/>
                        <a:pt x="9201" y="2192"/>
                        <a:pt x="9336" y="2192"/>
                      </a:cubicBezTo>
                      <a:cubicBezTo>
                        <a:pt x="9780" y="2192"/>
                        <a:pt x="10194" y="1955"/>
                        <a:pt x="10314" y="1504"/>
                      </a:cubicBezTo>
                      <a:cubicBezTo>
                        <a:pt x="10486" y="813"/>
                        <a:pt x="9761" y="744"/>
                        <a:pt x="9294" y="606"/>
                      </a:cubicBezTo>
                      <a:cubicBezTo>
                        <a:pt x="8746" y="426"/>
                        <a:pt x="8189" y="370"/>
                        <a:pt x="7630" y="370"/>
                      </a:cubicBezTo>
                      <a:cubicBezTo>
                        <a:pt x="6715" y="370"/>
                        <a:pt x="5795" y="519"/>
                        <a:pt x="4900" y="519"/>
                      </a:cubicBezTo>
                      <a:cubicBezTo>
                        <a:pt x="4133" y="519"/>
                        <a:pt x="3384" y="409"/>
                        <a:pt x="2675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5236;p78">
                  <a:extLst>
                    <a:ext uri="{FF2B5EF4-FFF2-40B4-BE49-F238E27FC236}">
                      <a16:creationId xmlns:a16="http://schemas.microsoft.com/office/drawing/2014/main" id="{45077A59-F849-F7A4-2C88-C2C176D05DA5}"/>
                    </a:ext>
                  </a:extLst>
                </p:cNvPr>
                <p:cNvSpPr/>
                <p:nvPr/>
              </p:nvSpPr>
              <p:spPr>
                <a:xfrm>
                  <a:off x="6497925" y="4391525"/>
                  <a:ext cx="125725" cy="9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9" h="3895" extrusionOk="0">
                      <a:moveTo>
                        <a:pt x="4062" y="0"/>
                      </a:moveTo>
                      <a:cubicBezTo>
                        <a:pt x="3557" y="0"/>
                        <a:pt x="2937" y="491"/>
                        <a:pt x="2445" y="491"/>
                      </a:cubicBezTo>
                      <a:cubicBezTo>
                        <a:pt x="2234" y="491"/>
                        <a:pt x="2046" y="401"/>
                        <a:pt x="1901" y="144"/>
                      </a:cubicBezTo>
                      <a:cubicBezTo>
                        <a:pt x="0" y="403"/>
                        <a:pt x="570" y="1975"/>
                        <a:pt x="225" y="2960"/>
                      </a:cubicBezTo>
                      <a:cubicBezTo>
                        <a:pt x="38" y="3485"/>
                        <a:pt x="566" y="3894"/>
                        <a:pt x="1172" y="3894"/>
                      </a:cubicBezTo>
                      <a:cubicBezTo>
                        <a:pt x="1185" y="3894"/>
                        <a:pt x="1197" y="3894"/>
                        <a:pt x="1210" y="3894"/>
                      </a:cubicBezTo>
                      <a:cubicBezTo>
                        <a:pt x="2298" y="3876"/>
                        <a:pt x="5029" y="1630"/>
                        <a:pt x="4804" y="783"/>
                      </a:cubicBezTo>
                      <a:cubicBezTo>
                        <a:pt x="4638" y="185"/>
                        <a:pt x="4372" y="0"/>
                        <a:pt x="4062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5237;p78">
                  <a:extLst>
                    <a:ext uri="{FF2B5EF4-FFF2-40B4-BE49-F238E27FC236}">
                      <a16:creationId xmlns:a16="http://schemas.microsoft.com/office/drawing/2014/main" id="{4E5EE569-9BC9-A6E1-42BB-B7C2F988BD0A}"/>
                    </a:ext>
                  </a:extLst>
                </p:cNvPr>
                <p:cNvSpPr/>
                <p:nvPr/>
              </p:nvSpPr>
              <p:spPr>
                <a:xfrm>
                  <a:off x="5334875" y="2906300"/>
                  <a:ext cx="82100" cy="1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5122" extrusionOk="0">
                      <a:moveTo>
                        <a:pt x="519" y="1"/>
                      </a:moveTo>
                      <a:lnTo>
                        <a:pt x="380" y="139"/>
                      </a:lnTo>
                      <a:cubicBezTo>
                        <a:pt x="104" y="1452"/>
                        <a:pt x="0" y="2766"/>
                        <a:pt x="380" y="4062"/>
                      </a:cubicBezTo>
                      <a:cubicBezTo>
                        <a:pt x="534" y="4660"/>
                        <a:pt x="796" y="5122"/>
                        <a:pt x="1420" y="5122"/>
                      </a:cubicBezTo>
                      <a:cubicBezTo>
                        <a:pt x="1500" y="5122"/>
                        <a:pt x="1585" y="5114"/>
                        <a:pt x="1676" y="5099"/>
                      </a:cubicBezTo>
                      <a:cubicBezTo>
                        <a:pt x="2471" y="4978"/>
                        <a:pt x="3284" y="4408"/>
                        <a:pt x="3111" y="3734"/>
                      </a:cubicBezTo>
                      <a:cubicBezTo>
                        <a:pt x="2748" y="2213"/>
                        <a:pt x="2108" y="744"/>
                        <a:pt x="519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5238;p78">
                  <a:extLst>
                    <a:ext uri="{FF2B5EF4-FFF2-40B4-BE49-F238E27FC236}">
                      <a16:creationId xmlns:a16="http://schemas.microsoft.com/office/drawing/2014/main" id="{977CCB6C-08C3-BEB1-3E3C-35E0B671EAF5}"/>
                    </a:ext>
                  </a:extLst>
                </p:cNvPr>
                <p:cNvSpPr/>
                <p:nvPr/>
              </p:nvSpPr>
              <p:spPr>
                <a:xfrm>
                  <a:off x="4869125" y="997550"/>
                  <a:ext cx="160750" cy="6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0" h="2646" extrusionOk="0">
                      <a:moveTo>
                        <a:pt x="1040" y="1"/>
                      </a:moveTo>
                      <a:cubicBezTo>
                        <a:pt x="589" y="1"/>
                        <a:pt x="239" y="358"/>
                        <a:pt x="104" y="814"/>
                      </a:cubicBezTo>
                      <a:cubicBezTo>
                        <a:pt x="1" y="1108"/>
                        <a:pt x="191" y="1419"/>
                        <a:pt x="502" y="1470"/>
                      </a:cubicBezTo>
                      <a:cubicBezTo>
                        <a:pt x="1971" y="1885"/>
                        <a:pt x="3440" y="2283"/>
                        <a:pt x="4736" y="2646"/>
                      </a:cubicBezTo>
                      <a:cubicBezTo>
                        <a:pt x="5427" y="2611"/>
                        <a:pt x="5928" y="2611"/>
                        <a:pt x="6239" y="2127"/>
                      </a:cubicBezTo>
                      <a:cubicBezTo>
                        <a:pt x="6429" y="1851"/>
                        <a:pt x="6308" y="1470"/>
                        <a:pt x="6066" y="1419"/>
                      </a:cubicBezTo>
                      <a:cubicBezTo>
                        <a:pt x="4373" y="1021"/>
                        <a:pt x="2852" y="36"/>
                        <a:pt x="1072" y="2"/>
                      </a:cubicBezTo>
                      <a:cubicBezTo>
                        <a:pt x="1061" y="1"/>
                        <a:pt x="1051" y="1"/>
                        <a:pt x="1040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5239;p78">
                  <a:extLst>
                    <a:ext uri="{FF2B5EF4-FFF2-40B4-BE49-F238E27FC236}">
                      <a16:creationId xmlns:a16="http://schemas.microsoft.com/office/drawing/2014/main" id="{741164EB-242B-77ED-CAEE-73FD6E678A9A}"/>
                    </a:ext>
                  </a:extLst>
                </p:cNvPr>
                <p:cNvSpPr/>
                <p:nvPr/>
              </p:nvSpPr>
              <p:spPr>
                <a:xfrm>
                  <a:off x="3763550" y="998475"/>
                  <a:ext cx="117975" cy="5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9" h="2229" extrusionOk="0">
                      <a:moveTo>
                        <a:pt x="747" y="0"/>
                      </a:moveTo>
                      <a:cubicBezTo>
                        <a:pt x="407" y="0"/>
                        <a:pt x="65" y="161"/>
                        <a:pt x="18" y="690"/>
                      </a:cubicBezTo>
                      <a:cubicBezTo>
                        <a:pt x="0" y="863"/>
                        <a:pt x="190" y="1053"/>
                        <a:pt x="277" y="1243"/>
                      </a:cubicBezTo>
                      <a:lnTo>
                        <a:pt x="2333" y="2228"/>
                      </a:lnTo>
                      <a:cubicBezTo>
                        <a:pt x="2437" y="2220"/>
                        <a:pt x="2541" y="2220"/>
                        <a:pt x="2644" y="2220"/>
                      </a:cubicBezTo>
                      <a:cubicBezTo>
                        <a:pt x="2748" y="2220"/>
                        <a:pt x="2852" y="2220"/>
                        <a:pt x="2955" y="2211"/>
                      </a:cubicBezTo>
                      <a:cubicBezTo>
                        <a:pt x="3647" y="2142"/>
                        <a:pt x="4718" y="2090"/>
                        <a:pt x="4511" y="1261"/>
                      </a:cubicBezTo>
                      <a:cubicBezTo>
                        <a:pt x="4255" y="308"/>
                        <a:pt x="3582" y="187"/>
                        <a:pt x="2842" y="187"/>
                      </a:cubicBezTo>
                      <a:cubicBezTo>
                        <a:pt x="2589" y="187"/>
                        <a:pt x="2328" y="201"/>
                        <a:pt x="2074" y="201"/>
                      </a:cubicBezTo>
                      <a:cubicBezTo>
                        <a:pt x="1762" y="201"/>
                        <a:pt x="1460" y="180"/>
                        <a:pt x="1193" y="85"/>
                      </a:cubicBezTo>
                      <a:cubicBezTo>
                        <a:pt x="1066" y="36"/>
                        <a:pt x="907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5240;p78">
                  <a:extLst>
                    <a:ext uri="{FF2B5EF4-FFF2-40B4-BE49-F238E27FC236}">
                      <a16:creationId xmlns:a16="http://schemas.microsoft.com/office/drawing/2014/main" id="{4F95E7E6-8DCC-50AE-B930-B7F1C6DE0D42}"/>
                    </a:ext>
                  </a:extLst>
                </p:cNvPr>
                <p:cNvSpPr/>
                <p:nvPr/>
              </p:nvSpPr>
              <p:spPr>
                <a:xfrm>
                  <a:off x="6244750" y="3463175"/>
                  <a:ext cx="127900" cy="7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6" h="3066" extrusionOk="0">
                      <a:moveTo>
                        <a:pt x="4184" y="1"/>
                      </a:moveTo>
                      <a:cubicBezTo>
                        <a:pt x="4093" y="1"/>
                        <a:pt x="4000" y="13"/>
                        <a:pt x="3906" y="36"/>
                      </a:cubicBezTo>
                      <a:cubicBezTo>
                        <a:pt x="3232" y="209"/>
                        <a:pt x="2575" y="416"/>
                        <a:pt x="1918" y="641"/>
                      </a:cubicBezTo>
                      <a:lnTo>
                        <a:pt x="1936" y="641"/>
                      </a:lnTo>
                      <a:cubicBezTo>
                        <a:pt x="1659" y="848"/>
                        <a:pt x="1383" y="1038"/>
                        <a:pt x="1089" y="1194"/>
                      </a:cubicBezTo>
                      <a:cubicBezTo>
                        <a:pt x="432" y="1505"/>
                        <a:pt x="0" y="2093"/>
                        <a:pt x="311" y="2680"/>
                      </a:cubicBezTo>
                      <a:cubicBezTo>
                        <a:pt x="460" y="2964"/>
                        <a:pt x="650" y="3065"/>
                        <a:pt x="856" y="3065"/>
                      </a:cubicBezTo>
                      <a:cubicBezTo>
                        <a:pt x="1178" y="3065"/>
                        <a:pt x="1537" y="2818"/>
                        <a:pt x="1832" y="2628"/>
                      </a:cubicBezTo>
                      <a:cubicBezTo>
                        <a:pt x="2558" y="2093"/>
                        <a:pt x="3370" y="1695"/>
                        <a:pt x="4234" y="1436"/>
                      </a:cubicBezTo>
                      <a:cubicBezTo>
                        <a:pt x="4631" y="1332"/>
                        <a:pt x="5115" y="1108"/>
                        <a:pt x="4994" y="606"/>
                      </a:cubicBezTo>
                      <a:cubicBezTo>
                        <a:pt x="4883" y="203"/>
                        <a:pt x="4559" y="1"/>
                        <a:pt x="4184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5241;p78">
                  <a:extLst>
                    <a:ext uri="{FF2B5EF4-FFF2-40B4-BE49-F238E27FC236}">
                      <a16:creationId xmlns:a16="http://schemas.microsoft.com/office/drawing/2014/main" id="{2C598CCD-5478-140E-9529-CAA0CF9759DB}"/>
                    </a:ext>
                  </a:extLst>
                </p:cNvPr>
                <p:cNvSpPr/>
                <p:nvPr/>
              </p:nvSpPr>
              <p:spPr>
                <a:xfrm>
                  <a:off x="6286725" y="2464325"/>
                  <a:ext cx="67775" cy="9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1" h="3754" extrusionOk="0">
                      <a:moveTo>
                        <a:pt x="1532" y="0"/>
                      </a:moveTo>
                      <a:cubicBezTo>
                        <a:pt x="1516" y="0"/>
                        <a:pt x="1500" y="0"/>
                        <a:pt x="1484" y="1"/>
                      </a:cubicBezTo>
                      <a:cubicBezTo>
                        <a:pt x="187" y="53"/>
                        <a:pt x="239" y="1332"/>
                        <a:pt x="101" y="2265"/>
                      </a:cubicBezTo>
                      <a:cubicBezTo>
                        <a:pt x="1" y="3066"/>
                        <a:pt x="465" y="3754"/>
                        <a:pt x="1243" y="3754"/>
                      </a:cubicBezTo>
                      <a:cubicBezTo>
                        <a:pt x="1271" y="3754"/>
                        <a:pt x="1299" y="3753"/>
                        <a:pt x="1328" y="3751"/>
                      </a:cubicBezTo>
                      <a:cubicBezTo>
                        <a:pt x="2711" y="3682"/>
                        <a:pt x="1967" y="2403"/>
                        <a:pt x="2313" y="1815"/>
                      </a:cubicBezTo>
                      <a:cubicBezTo>
                        <a:pt x="2228" y="1050"/>
                        <a:pt x="2528" y="0"/>
                        <a:pt x="1532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5242;p78">
                  <a:extLst>
                    <a:ext uri="{FF2B5EF4-FFF2-40B4-BE49-F238E27FC236}">
                      <a16:creationId xmlns:a16="http://schemas.microsoft.com/office/drawing/2014/main" id="{88DA6FE0-BA86-BC55-89EE-706454325927}"/>
                    </a:ext>
                  </a:extLst>
                </p:cNvPr>
                <p:cNvSpPr/>
                <p:nvPr/>
              </p:nvSpPr>
              <p:spPr>
                <a:xfrm>
                  <a:off x="6279300" y="2861375"/>
                  <a:ext cx="756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3891" extrusionOk="0">
                      <a:moveTo>
                        <a:pt x="2403" y="1"/>
                      </a:moveTo>
                      <a:cubicBezTo>
                        <a:pt x="2178" y="1"/>
                        <a:pt x="1971" y="104"/>
                        <a:pt x="1850" y="277"/>
                      </a:cubicBezTo>
                      <a:cubicBezTo>
                        <a:pt x="1504" y="1193"/>
                        <a:pt x="882" y="1884"/>
                        <a:pt x="277" y="2610"/>
                      </a:cubicBezTo>
                      <a:cubicBezTo>
                        <a:pt x="35" y="2869"/>
                        <a:pt x="1" y="3284"/>
                        <a:pt x="208" y="3578"/>
                      </a:cubicBezTo>
                      <a:cubicBezTo>
                        <a:pt x="326" y="3766"/>
                        <a:pt x="507" y="3890"/>
                        <a:pt x="682" y="3890"/>
                      </a:cubicBezTo>
                      <a:cubicBezTo>
                        <a:pt x="764" y="3890"/>
                        <a:pt x="845" y="3863"/>
                        <a:pt x="916" y="3802"/>
                      </a:cubicBezTo>
                      <a:cubicBezTo>
                        <a:pt x="1815" y="3128"/>
                        <a:pt x="2731" y="2420"/>
                        <a:pt x="3025" y="1452"/>
                      </a:cubicBezTo>
                      <a:cubicBezTo>
                        <a:pt x="2973" y="744"/>
                        <a:pt x="2921" y="225"/>
                        <a:pt x="2403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5243;p78">
                  <a:extLst>
                    <a:ext uri="{FF2B5EF4-FFF2-40B4-BE49-F238E27FC236}">
                      <a16:creationId xmlns:a16="http://schemas.microsoft.com/office/drawing/2014/main" id="{3A8758A1-2EB6-5CF4-0BB1-DABB60141829}"/>
                    </a:ext>
                  </a:extLst>
                </p:cNvPr>
                <p:cNvSpPr/>
                <p:nvPr/>
              </p:nvSpPr>
              <p:spPr>
                <a:xfrm>
                  <a:off x="4145025" y="994975"/>
                  <a:ext cx="111500" cy="4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0" h="1893" extrusionOk="0">
                      <a:moveTo>
                        <a:pt x="1539" y="105"/>
                      </a:moveTo>
                      <a:cubicBezTo>
                        <a:pt x="969" y="243"/>
                        <a:pt x="139" y="1"/>
                        <a:pt x="70" y="744"/>
                      </a:cubicBezTo>
                      <a:cubicBezTo>
                        <a:pt x="1" y="1418"/>
                        <a:pt x="813" y="1418"/>
                        <a:pt x="1332" y="1556"/>
                      </a:cubicBezTo>
                      <a:cubicBezTo>
                        <a:pt x="1764" y="1677"/>
                        <a:pt x="2213" y="1764"/>
                        <a:pt x="2645" y="1815"/>
                      </a:cubicBezTo>
                      <a:cubicBezTo>
                        <a:pt x="2898" y="1847"/>
                        <a:pt x="3179" y="1893"/>
                        <a:pt x="3440" y="1893"/>
                      </a:cubicBezTo>
                      <a:cubicBezTo>
                        <a:pt x="3890" y="1893"/>
                        <a:pt x="4279" y="1756"/>
                        <a:pt x="4356" y="1176"/>
                      </a:cubicBezTo>
                      <a:cubicBezTo>
                        <a:pt x="4459" y="346"/>
                        <a:pt x="3561" y="416"/>
                        <a:pt x="2956" y="329"/>
                      </a:cubicBezTo>
                      <a:lnTo>
                        <a:pt x="1539" y="105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5244;p78">
                  <a:extLst>
                    <a:ext uri="{FF2B5EF4-FFF2-40B4-BE49-F238E27FC236}">
                      <a16:creationId xmlns:a16="http://schemas.microsoft.com/office/drawing/2014/main" id="{C6FE0017-F55C-173C-93B2-AB2EF974EF05}"/>
                    </a:ext>
                  </a:extLst>
                </p:cNvPr>
                <p:cNvSpPr/>
                <p:nvPr/>
              </p:nvSpPr>
              <p:spPr>
                <a:xfrm>
                  <a:off x="7213625" y="3803350"/>
                  <a:ext cx="74075" cy="8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" h="3202" extrusionOk="0">
                      <a:moveTo>
                        <a:pt x="573" y="1"/>
                      </a:moveTo>
                      <a:cubicBezTo>
                        <a:pt x="233" y="1"/>
                        <a:pt x="0" y="333"/>
                        <a:pt x="59" y="704"/>
                      </a:cubicBezTo>
                      <a:cubicBezTo>
                        <a:pt x="284" y="1965"/>
                        <a:pt x="1096" y="2777"/>
                        <a:pt x="2289" y="3175"/>
                      </a:cubicBezTo>
                      <a:cubicBezTo>
                        <a:pt x="2343" y="3193"/>
                        <a:pt x="2395" y="3202"/>
                        <a:pt x="2445" y="3202"/>
                      </a:cubicBezTo>
                      <a:cubicBezTo>
                        <a:pt x="2729" y="3202"/>
                        <a:pt x="2933" y="2914"/>
                        <a:pt x="2963" y="2414"/>
                      </a:cubicBezTo>
                      <a:cubicBezTo>
                        <a:pt x="2341" y="1619"/>
                        <a:pt x="1960" y="427"/>
                        <a:pt x="751" y="30"/>
                      </a:cubicBezTo>
                      <a:cubicBezTo>
                        <a:pt x="689" y="10"/>
                        <a:pt x="630" y="1"/>
                        <a:pt x="573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5245;p78">
                  <a:extLst>
                    <a:ext uri="{FF2B5EF4-FFF2-40B4-BE49-F238E27FC236}">
                      <a16:creationId xmlns:a16="http://schemas.microsoft.com/office/drawing/2014/main" id="{BCD443EC-C9BB-CE29-51B9-A3B475490E9A}"/>
                    </a:ext>
                  </a:extLst>
                </p:cNvPr>
                <p:cNvSpPr/>
                <p:nvPr/>
              </p:nvSpPr>
              <p:spPr>
                <a:xfrm>
                  <a:off x="6542025" y="3118350"/>
                  <a:ext cx="66075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3192" extrusionOk="0">
                      <a:moveTo>
                        <a:pt x="1295" y="1"/>
                      </a:moveTo>
                      <a:cubicBezTo>
                        <a:pt x="1273" y="1"/>
                        <a:pt x="1250" y="2"/>
                        <a:pt x="1226" y="4"/>
                      </a:cubicBezTo>
                      <a:cubicBezTo>
                        <a:pt x="275" y="108"/>
                        <a:pt x="51" y="954"/>
                        <a:pt x="33" y="1732"/>
                      </a:cubicBezTo>
                      <a:cubicBezTo>
                        <a:pt x="1" y="2354"/>
                        <a:pt x="200" y="3192"/>
                        <a:pt x="910" y="3192"/>
                      </a:cubicBezTo>
                      <a:cubicBezTo>
                        <a:pt x="950" y="3192"/>
                        <a:pt x="992" y="3189"/>
                        <a:pt x="1036" y="3184"/>
                      </a:cubicBezTo>
                      <a:cubicBezTo>
                        <a:pt x="2643" y="2959"/>
                        <a:pt x="1640" y="1767"/>
                        <a:pt x="1640" y="1110"/>
                      </a:cubicBezTo>
                      <a:cubicBezTo>
                        <a:pt x="1740" y="547"/>
                        <a:pt x="1792" y="1"/>
                        <a:pt x="1295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246;p78">
                  <a:extLst>
                    <a:ext uri="{FF2B5EF4-FFF2-40B4-BE49-F238E27FC236}">
                      <a16:creationId xmlns:a16="http://schemas.microsoft.com/office/drawing/2014/main" id="{49E43F0C-FBF8-5522-4AA8-A29D4D61A4CC}"/>
                    </a:ext>
                  </a:extLst>
                </p:cNvPr>
                <p:cNvSpPr/>
                <p:nvPr/>
              </p:nvSpPr>
              <p:spPr>
                <a:xfrm>
                  <a:off x="4278100" y="987200"/>
                  <a:ext cx="87225" cy="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" h="2006" extrusionOk="0">
                      <a:moveTo>
                        <a:pt x="2519" y="46"/>
                      </a:moveTo>
                      <a:cubicBezTo>
                        <a:pt x="2407" y="46"/>
                        <a:pt x="2296" y="60"/>
                        <a:pt x="2195" y="87"/>
                      </a:cubicBezTo>
                      <a:cubicBezTo>
                        <a:pt x="1435" y="312"/>
                        <a:pt x="191" y="1"/>
                        <a:pt x="87" y="1107"/>
                      </a:cubicBezTo>
                      <a:cubicBezTo>
                        <a:pt x="1" y="1798"/>
                        <a:pt x="986" y="1746"/>
                        <a:pt x="1642" y="1781"/>
                      </a:cubicBezTo>
                      <a:cubicBezTo>
                        <a:pt x="2299" y="1556"/>
                        <a:pt x="3422" y="2005"/>
                        <a:pt x="3474" y="813"/>
                      </a:cubicBezTo>
                      <a:cubicBezTo>
                        <a:pt x="3488" y="284"/>
                        <a:pt x="2986" y="46"/>
                        <a:pt x="2519" y="46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247;p78">
                  <a:extLst>
                    <a:ext uri="{FF2B5EF4-FFF2-40B4-BE49-F238E27FC236}">
                      <a16:creationId xmlns:a16="http://schemas.microsoft.com/office/drawing/2014/main" id="{0A3058A6-C7DD-4BB5-804F-5944454543DA}"/>
                    </a:ext>
                  </a:extLst>
                </p:cNvPr>
                <p:cNvSpPr/>
                <p:nvPr/>
              </p:nvSpPr>
              <p:spPr>
                <a:xfrm>
                  <a:off x="6595650" y="1204100"/>
                  <a:ext cx="81075" cy="4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3" h="1672" extrusionOk="0">
                      <a:moveTo>
                        <a:pt x="1466" y="121"/>
                      </a:moveTo>
                      <a:cubicBezTo>
                        <a:pt x="1366" y="163"/>
                        <a:pt x="1241" y="173"/>
                        <a:pt x="1106" y="173"/>
                      </a:cubicBezTo>
                      <a:cubicBezTo>
                        <a:pt x="987" y="173"/>
                        <a:pt x="861" y="165"/>
                        <a:pt x="738" y="165"/>
                      </a:cubicBezTo>
                      <a:cubicBezTo>
                        <a:pt x="371" y="165"/>
                        <a:pt x="34" y="234"/>
                        <a:pt x="14" y="778"/>
                      </a:cubicBezTo>
                      <a:cubicBezTo>
                        <a:pt x="0" y="1593"/>
                        <a:pt x="628" y="1660"/>
                        <a:pt x="1232" y="1660"/>
                      </a:cubicBezTo>
                      <a:cubicBezTo>
                        <a:pt x="1352" y="1660"/>
                        <a:pt x="1472" y="1658"/>
                        <a:pt x="1585" y="1658"/>
                      </a:cubicBezTo>
                      <a:cubicBezTo>
                        <a:pt x="1627" y="1658"/>
                        <a:pt x="1668" y="1658"/>
                        <a:pt x="1708" y="1659"/>
                      </a:cubicBezTo>
                      <a:cubicBezTo>
                        <a:pt x="1826" y="1666"/>
                        <a:pt x="1954" y="1672"/>
                        <a:pt x="2085" y="1672"/>
                      </a:cubicBezTo>
                      <a:cubicBezTo>
                        <a:pt x="2644" y="1672"/>
                        <a:pt x="3242" y="1563"/>
                        <a:pt x="3228" y="933"/>
                      </a:cubicBezTo>
                      <a:cubicBezTo>
                        <a:pt x="3194" y="0"/>
                        <a:pt x="2209" y="207"/>
                        <a:pt x="1466" y="12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48;p78">
                  <a:extLst>
                    <a:ext uri="{FF2B5EF4-FFF2-40B4-BE49-F238E27FC236}">
                      <a16:creationId xmlns:a16="http://schemas.microsoft.com/office/drawing/2014/main" id="{83A3629B-16E8-C28B-81AF-80CBB6E825AC}"/>
                    </a:ext>
                  </a:extLst>
                </p:cNvPr>
                <p:cNvSpPr/>
                <p:nvPr/>
              </p:nvSpPr>
              <p:spPr>
                <a:xfrm>
                  <a:off x="5040350" y="1034625"/>
                  <a:ext cx="81550" cy="4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2" h="1879" extrusionOk="0">
                      <a:moveTo>
                        <a:pt x="1625" y="1"/>
                      </a:moveTo>
                      <a:cubicBezTo>
                        <a:pt x="803" y="1"/>
                        <a:pt x="279" y="461"/>
                        <a:pt x="99" y="1249"/>
                      </a:cubicBezTo>
                      <a:cubicBezTo>
                        <a:pt x="0" y="1616"/>
                        <a:pt x="339" y="1879"/>
                        <a:pt x="645" y="1879"/>
                      </a:cubicBezTo>
                      <a:cubicBezTo>
                        <a:pt x="714" y="1879"/>
                        <a:pt x="781" y="1865"/>
                        <a:pt x="842" y="1837"/>
                      </a:cubicBezTo>
                      <a:cubicBezTo>
                        <a:pt x="1620" y="1474"/>
                        <a:pt x="2829" y="1750"/>
                        <a:pt x="3106" y="800"/>
                      </a:cubicBezTo>
                      <a:cubicBezTo>
                        <a:pt x="3261" y="229"/>
                        <a:pt x="2363" y="22"/>
                        <a:pt x="1758" y="5"/>
                      </a:cubicBezTo>
                      <a:cubicBezTo>
                        <a:pt x="1713" y="2"/>
                        <a:pt x="1668" y="1"/>
                        <a:pt x="1625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249;p78">
                  <a:extLst>
                    <a:ext uri="{FF2B5EF4-FFF2-40B4-BE49-F238E27FC236}">
                      <a16:creationId xmlns:a16="http://schemas.microsoft.com/office/drawing/2014/main" id="{1F2699BA-0D40-D6CB-3C0F-3D989D0DC029}"/>
                    </a:ext>
                  </a:extLst>
                </p:cNvPr>
                <p:cNvSpPr/>
                <p:nvPr/>
              </p:nvSpPr>
              <p:spPr>
                <a:xfrm>
                  <a:off x="6380950" y="3302475"/>
                  <a:ext cx="77800" cy="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2" h="1609" extrusionOk="0">
                      <a:moveTo>
                        <a:pt x="843" y="80"/>
                      </a:moveTo>
                      <a:cubicBezTo>
                        <a:pt x="352" y="80"/>
                        <a:pt x="1" y="466"/>
                        <a:pt x="65" y="882"/>
                      </a:cubicBezTo>
                      <a:cubicBezTo>
                        <a:pt x="161" y="1545"/>
                        <a:pt x="602" y="1578"/>
                        <a:pt x="1054" y="1578"/>
                      </a:cubicBezTo>
                      <a:cubicBezTo>
                        <a:pt x="1103" y="1578"/>
                        <a:pt x="1152" y="1577"/>
                        <a:pt x="1201" y="1577"/>
                      </a:cubicBezTo>
                      <a:cubicBezTo>
                        <a:pt x="1347" y="1577"/>
                        <a:pt x="1491" y="1581"/>
                        <a:pt x="1620" y="1608"/>
                      </a:cubicBezTo>
                      <a:cubicBezTo>
                        <a:pt x="1746" y="1549"/>
                        <a:pt x="1903" y="1535"/>
                        <a:pt x="2065" y="1535"/>
                      </a:cubicBezTo>
                      <a:cubicBezTo>
                        <a:pt x="2212" y="1535"/>
                        <a:pt x="2363" y="1547"/>
                        <a:pt x="2502" y="1547"/>
                      </a:cubicBezTo>
                      <a:cubicBezTo>
                        <a:pt x="2845" y="1547"/>
                        <a:pt x="3112" y="1478"/>
                        <a:pt x="3037" y="1003"/>
                      </a:cubicBezTo>
                      <a:cubicBezTo>
                        <a:pt x="2882" y="1"/>
                        <a:pt x="1741" y="191"/>
                        <a:pt x="963" y="87"/>
                      </a:cubicBezTo>
                      <a:cubicBezTo>
                        <a:pt x="923" y="82"/>
                        <a:pt x="882" y="80"/>
                        <a:pt x="843" y="8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250;p78">
                  <a:extLst>
                    <a:ext uri="{FF2B5EF4-FFF2-40B4-BE49-F238E27FC236}">
                      <a16:creationId xmlns:a16="http://schemas.microsoft.com/office/drawing/2014/main" id="{D21196C1-D85A-D49A-9060-F8F6D3BB223F}"/>
                    </a:ext>
                  </a:extLst>
                </p:cNvPr>
                <p:cNvSpPr/>
                <p:nvPr/>
              </p:nvSpPr>
              <p:spPr>
                <a:xfrm>
                  <a:off x="4384825" y="996700"/>
                  <a:ext cx="62025" cy="3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1" h="1591" extrusionOk="0">
                      <a:moveTo>
                        <a:pt x="1811" y="155"/>
                      </a:moveTo>
                      <a:cubicBezTo>
                        <a:pt x="1713" y="155"/>
                        <a:pt x="1613" y="168"/>
                        <a:pt x="1521" y="191"/>
                      </a:cubicBezTo>
                      <a:cubicBezTo>
                        <a:pt x="985" y="312"/>
                        <a:pt x="121" y="1"/>
                        <a:pt x="52" y="917"/>
                      </a:cubicBezTo>
                      <a:cubicBezTo>
                        <a:pt x="0" y="1487"/>
                        <a:pt x="536" y="1574"/>
                        <a:pt x="1054" y="1591"/>
                      </a:cubicBezTo>
                      <a:cubicBezTo>
                        <a:pt x="1573" y="1418"/>
                        <a:pt x="2385" y="1556"/>
                        <a:pt x="2454" y="727"/>
                      </a:cubicBezTo>
                      <a:cubicBezTo>
                        <a:pt x="2481" y="311"/>
                        <a:pt x="2153" y="155"/>
                        <a:pt x="1811" y="155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251;p78">
                  <a:extLst>
                    <a:ext uri="{FF2B5EF4-FFF2-40B4-BE49-F238E27FC236}">
                      <a16:creationId xmlns:a16="http://schemas.microsoft.com/office/drawing/2014/main" id="{4FC080B6-5B66-F6F7-67DD-5CC6E7FFE865}"/>
                    </a:ext>
                  </a:extLst>
                </p:cNvPr>
                <p:cNvSpPr/>
                <p:nvPr/>
              </p:nvSpPr>
              <p:spPr>
                <a:xfrm>
                  <a:off x="2100625" y="1004500"/>
                  <a:ext cx="520200" cy="9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8" h="3802" extrusionOk="0">
                      <a:moveTo>
                        <a:pt x="20756" y="0"/>
                      </a:moveTo>
                      <a:lnTo>
                        <a:pt x="20738" y="17"/>
                      </a:lnTo>
                      <a:lnTo>
                        <a:pt x="20773" y="17"/>
                      </a:lnTo>
                      <a:lnTo>
                        <a:pt x="20808" y="0"/>
                      </a:lnTo>
                      <a:close/>
                      <a:moveTo>
                        <a:pt x="1" y="3785"/>
                      </a:moveTo>
                      <a:lnTo>
                        <a:pt x="1" y="3802"/>
                      </a:lnTo>
                      <a:lnTo>
                        <a:pt x="18" y="3802"/>
                      </a:lnTo>
                      <a:lnTo>
                        <a:pt x="18" y="3785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252;p78">
                  <a:extLst>
                    <a:ext uri="{FF2B5EF4-FFF2-40B4-BE49-F238E27FC236}">
                      <a16:creationId xmlns:a16="http://schemas.microsoft.com/office/drawing/2014/main" id="{1419A1AE-671D-32D2-5C91-B8258D75A6E4}"/>
                    </a:ext>
                  </a:extLst>
                </p:cNvPr>
                <p:cNvSpPr/>
                <p:nvPr/>
              </p:nvSpPr>
              <p:spPr>
                <a:xfrm>
                  <a:off x="233350" y="949250"/>
                  <a:ext cx="3232550" cy="38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02" h="152092" extrusionOk="0">
                      <a:moveTo>
                        <a:pt x="97270" y="1644"/>
                      </a:moveTo>
                      <a:cubicBezTo>
                        <a:pt x="97347" y="1644"/>
                        <a:pt x="97424" y="1648"/>
                        <a:pt x="97503" y="1657"/>
                      </a:cubicBezTo>
                      <a:cubicBezTo>
                        <a:pt x="97555" y="1674"/>
                        <a:pt x="97607" y="1692"/>
                        <a:pt x="97642" y="1709"/>
                      </a:cubicBezTo>
                      <a:lnTo>
                        <a:pt x="95601" y="2170"/>
                      </a:lnTo>
                      <a:lnTo>
                        <a:pt x="95601" y="2170"/>
                      </a:lnTo>
                      <a:cubicBezTo>
                        <a:pt x="96129" y="1917"/>
                        <a:pt x="96661" y="1644"/>
                        <a:pt x="97270" y="1644"/>
                      </a:cubicBezTo>
                      <a:close/>
                      <a:moveTo>
                        <a:pt x="95473" y="2210"/>
                      </a:moveTo>
                      <a:lnTo>
                        <a:pt x="95447" y="2227"/>
                      </a:lnTo>
                      <a:lnTo>
                        <a:pt x="95429" y="2227"/>
                      </a:lnTo>
                      <a:lnTo>
                        <a:pt x="95464" y="2210"/>
                      </a:lnTo>
                      <a:close/>
                      <a:moveTo>
                        <a:pt x="68358" y="8951"/>
                      </a:moveTo>
                      <a:cubicBezTo>
                        <a:pt x="68553" y="8951"/>
                        <a:pt x="68761" y="9049"/>
                        <a:pt x="68989" y="9313"/>
                      </a:cubicBezTo>
                      <a:cubicBezTo>
                        <a:pt x="69208" y="9280"/>
                        <a:pt x="69420" y="9268"/>
                        <a:pt x="69634" y="9268"/>
                      </a:cubicBezTo>
                      <a:cubicBezTo>
                        <a:pt x="69758" y="9268"/>
                        <a:pt x="69882" y="9272"/>
                        <a:pt x="70008" y="9278"/>
                      </a:cubicBezTo>
                      <a:cubicBezTo>
                        <a:pt x="70061" y="9286"/>
                        <a:pt x="70117" y="9289"/>
                        <a:pt x="70177" y="9289"/>
                      </a:cubicBezTo>
                      <a:cubicBezTo>
                        <a:pt x="70522" y="9289"/>
                        <a:pt x="70965" y="9176"/>
                        <a:pt x="71318" y="9176"/>
                      </a:cubicBezTo>
                      <a:cubicBezTo>
                        <a:pt x="71841" y="9176"/>
                        <a:pt x="72167" y="9425"/>
                        <a:pt x="71685" y="10661"/>
                      </a:cubicBezTo>
                      <a:cubicBezTo>
                        <a:pt x="71581" y="10937"/>
                        <a:pt x="71823" y="11265"/>
                        <a:pt x="72151" y="11386"/>
                      </a:cubicBezTo>
                      <a:cubicBezTo>
                        <a:pt x="72428" y="11438"/>
                        <a:pt x="72722" y="11490"/>
                        <a:pt x="72998" y="11507"/>
                      </a:cubicBezTo>
                      <a:cubicBezTo>
                        <a:pt x="72652" y="11922"/>
                        <a:pt x="72359" y="12406"/>
                        <a:pt x="71927" y="12717"/>
                      </a:cubicBezTo>
                      <a:cubicBezTo>
                        <a:pt x="71831" y="12786"/>
                        <a:pt x="71741" y="12813"/>
                        <a:pt x="71654" y="12813"/>
                      </a:cubicBezTo>
                      <a:cubicBezTo>
                        <a:pt x="71349" y="12813"/>
                        <a:pt x="71090" y="12473"/>
                        <a:pt x="70821" y="12406"/>
                      </a:cubicBezTo>
                      <a:cubicBezTo>
                        <a:pt x="69127" y="11939"/>
                        <a:pt x="69334" y="10488"/>
                        <a:pt x="68989" y="9313"/>
                      </a:cubicBezTo>
                      <a:lnTo>
                        <a:pt x="67330" y="9520"/>
                      </a:lnTo>
                      <a:cubicBezTo>
                        <a:pt x="67668" y="9295"/>
                        <a:pt x="67992" y="8951"/>
                        <a:pt x="68358" y="8951"/>
                      </a:cubicBezTo>
                      <a:close/>
                      <a:moveTo>
                        <a:pt x="51546" y="12467"/>
                      </a:moveTo>
                      <a:cubicBezTo>
                        <a:pt x="51593" y="12467"/>
                        <a:pt x="51647" y="12470"/>
                        <a:pt x="51707" y="12475"/>
                      </a:cubicBezTo>
                      <a:cubicBezTo>
                        <a:pt x="51897" y="12648"/>
                        <a:pt x="52157" y="12890"/>
                        <a:pt x="52433" y="13115"/>
                      </a:cubicBezTo>
                      <a:cubicBezTo>
                        <a:pt x="52260" y="13270"/>
                        <a:pt x="52053" y="13374"/>
                        <a:pt x="51845" y="13460"/>
                      </a:cubicBezTo>
                      <a:cubicBezTo>
                        <a:pt x="51802" y="13467"/>
                        <a:pt x="51764" y="13470"/>
                        <a:pt x="51729" y="13470"/>
                      </a:cubicBezTo>
                      <a:cubicBezTo>
                        <a:pt x="51300" y="13470"/>
                        <a:pt x="51439" y="13007"/>
                        <a:pt x="51327" y="12752"/>
                      </a:cubicBezTo>
                      <a:cubicBezTo>
                        <a:pt x="51225" y="12548"/>
                        <a:pt x="51295" y="12467"/>
                        <a:pt x="51546" y="12467"/>
                      </a:cubicBezTo>
                      <a:close/>
                      <a:moveTo>
                        <a:pt x="55481" y="12549"/>
                      </a:moveTo>
                      <a:cubicBezTo>
                        <a:pt x="55526" y="12549"/>
                        <a:pt x="55570" y="12553"/>
                        <a:pt x="55613" y="12562"/>
                      </a:cubicBezTo>
                      <a:lnTo>
                        <a:pt x="54576" y="13789"/>
                      </a:lnTo>
                      <a:lnTo>
                        <a:pt x="53954" y="13184"/>
                      </a:lnTo>
                      <a:cubicBezTo>
                        <a:pt x="54420" y="12976"/>
                        <a:pt x="54870" y="12752"/>
                        <a:pt x="55336" y="12562"/>
                      </a:cubicBezTo>
                      <a:cubicBezTo>
                        <a:pt x="55388" y="12553"/>
                        <a:pt x="55436" y="12549"/>
                        <a:pt x="55481" y="12549"/>
                      </a:cubicBezTo>
                      <a:close/>
                      <a:moveTo>
                        <a:pt x="116966" y="0"/>
                      </a:moveTo>
                      <a:cubicBezTo>
                        <a:pt x="112339" y="0"/>
                        <a:pt x="107712" y="747"/>
                        <a:pt x="103085" y="1035"/>
                      </a:cubicBezTo>
                      <a:cubicBezTo>
                        <a:pt x="101910" y="1104"/>
                        <a:pt x="100735" y="983"/>
                        <a:pt x="99542" y="1260"/>
                      </a:cubicBezTo>
                      <a:cubicBezTo>
                        <a:pt x="99533" y="1262"/>
                        <a:pt x="99523" y="1263"/>
                        <a:pt x="99512" y="1263"/>
                      </a:cubicBezTo>
                      <a:cubicBezTo>
                        <a:pt x="99194" y="1263"/>
                        <a:pt x="98389" y="307"/>
                        <a:pt x="97503" y="240"/>
                      </a:cubicBezTo>
                      <a:cubicBezTo>
                        <a:pt x="96554" y="172"/>
                        <a:pt x="95607" y="143"/>
                        <a:pt x="94661" y="143"/>
                      </a:cubicBezTo>
                      <a:cubicBezTo>
                        <a:pt x="91541" y="143"/>
                        <a:pt x="88432" y="459"/>
                        <a:pt x="85303" y="724"/>
                      </a:cubicBezTo>
                      <a:cubicBezTo>
                        <a:pt x="83379" y="875"/>
                        <a:pt x="81549" y="1637"/>
                        <a:pt x="79578" y="1637"/>
                      </a:cubicBezTo>
                      <a:cubicBezTo>
                        <a:pt x="79300" y="1637"/>
                        <a:pt x="79020" y="1622"/>
                        <a:pt x="78736" y="1588"/>
                      </a:cubicBezTo>
                      <a:cubicBezTo>
                        <a:pt x="78573" y="1568"/>
                        <a:pt x="78403" y="1557"/>
                        <a:pt x="78229" y="1557"/>
                      </a:cubicBezTo>
                      <a:cubicBezTo>
                        <a:pt x="77349" y="1557"/>
                        <a:pt x="76386" y="1840"/>
                        <a:pt x="75953" y="2677"/>
                      </a:cubicBezTo>
                      <a:cubicBezTo>
                        <a:pt x="75538" y="3489"/>
                        <a:pt x="76333" y="4163"/>
                        <a:pt x="76956" y="4750"/>
                      </a:cubicBezTo>
                      <a:cubicBezTo>
                        <a:pt x="77215" y="4992"/>
                        <a:pt x="77232" y="5511"/>
                        <a:pt x="77370" y="5891"/>
                      </a:cubicBezTo>
                      <a:cubicBezTo>
                        <a:pt x="77348" y="5890"/>
                        <a:pt x="77325" y="5889"/>
                        <a:pt x="77301" y="5889"/>
                      </a:cubicBezTo>
                      <a:cubicBezTo>
                        <a:pt x="77154" y="5889"/>
                        <a:pt x="76988" y="5912"/>
                        <a:pt x="76844" y="5912"/>
                      </a:cubicBezTo>
                      <a:cubicBezTo>
                        <a:pt x="76726" y="5912"/>
                        <a:pt x="76623" y="5896"/>
                        <a:pt x="76558" y="5839"/>
                      </a:cubicBezTo>
                      <a:cubicBezTo>
                        <a:pt x="76285" y="5586"/>
                        <a:pt x="76034" y="5489"/>
                        <a:pt x="75796" y="5489"/>
                      </a:cubicBezTo>
                      <a:cubicBezTo>
                        <a:pt x="75417" y="5489"/>
                        <a:pt x="75070" y="5733"/>
                        <a:pt x="74709" y="5977"/>
                      </a:cubicBezTo>
                      <a:lnTo>
                        <a:pt x="74709" y="5995"/>
                      </a:lnTo>
                      <a:lnTo>
                        <a:pt x="74692" y="5995"/>
                      </a:lnTo>
                      <a:cubicBezTo>
                        <a:pt x="74415" y="6358"/>
                        <a:pt x="73707" y="6479"/>
                        <a:pt x="73897" y="7066"/>
                      </a:cubicBezTo>
                      <a:cubicBezTo>
                        <a:pt x="74104" y="7654"/>
                        <a:pt x="74761" y="7671"/>
                        <a:pt x="75331" y="7723"/>
                      </a:cubicBezTo>
                      <a:lnTo>
                        <a:pt x="75625" y="7723"/>
                      </a:lnTo>
                      <a:lnTo>
                        <a:pt x="77146" y="7982"/>
                      </a:lnTo>
                      <a:cubicBezTo>
                        <a:pt x="76904" y="8068"/>
                        <a:pt x="76662" y="8120"/>
                        <a:pt x="76403" y="8120"/>
                      </a:cubicBezTo>
                      <a:cubicBezTo>
                        <a:pt x="76178" y="8103"/>
                        <a:pt x="75970" y="7930"/>
                        <a:pt x="75729" y="7861"/>
                      </a:cubicBezTo>
                      <a:cubicBezTo>
                        <a:pt x="75594" y="7823"/>
                        <a:pt x="75464" y="7807"/>
                        <a:pt x="75337" y="7807"/>
                      </a:cubicBezTo>
                      <a:cubicBezTo>
                        <a:pt x="74777" y="7807"/>
                        <a:pt x="74273" y="8116"/>
                        <a:pt x="73724" y="8172"/>
                      </a:cubicBezTo>
                      <a:cubicBezTo>
                        <a:pt x="73717" y="8173"/>
                        <a:pt x="73710" y="8174"/>
                        <a:pt x="73702" y="8174"/>
                      </a:cubicBezTo>
                      <a:cubicBezTo>
                        <a:pt x="73450" y="8174"/>
                        <a:pt x="72913" y="7613"/>
                        <a:pt x="72946" y="7394"/>
                      </a:cubicBezTo>
                      <a:cubicBezTo>
                        <a:pt x="73102" y="6479"/>
                        <a:pt x="73810" y="6098"/>
                        <a:pt x="74674" y="5995"/>
                      </a:cubicBezTo>
                      <a:lnTo>
                        <a:pt x="74674" y="5977"/>
                      </a:lnTo>
                      <a:cubicBezTo>
                        <a:pt x="74726" y="5545"/>
                        <a:pt x="74830" y="5113"/>
                        <a:pt x="74951" y="4681"/>
                      </a:cubicBezTo>
                      <a:cubicBezTo>
                        <a:pt x="75072" y="4370"/>
                        <a:pt x="75435" y="4076"/>
                        <a:pt x="75124" y="3748"/>
                      </a:cubicBezTo>
                      <a:cubicBezTo>
                        <a:pt x="74832" y="3467"/>
                        <a:pt x="74483" y="3396"/>
                        <a:pt x="74119" y="3396"/>
                      </a:cubicBezTo>
                      <a:cubicBezTo>
                        <a:pt x="73856" y="3396"/>
                        <a:pt x="73587" y="3433"/>
                        <a:pt x="73326" y="3454"/>
                      </a:cubicBezTo>
                      <a:cubicBezTo>
                        <a:pt x="72946" y="3506"/>
                        <a:pt x="72756" y="3748"/>
                        <a:pt x="72704" y="4180"/>
                      </a:cubicBezTo>
                      <a:cubicBezTo>
                        <a:pt x="72601" y="5252"/>
                        <a:pt x="72134" y="6098"/>
                        <a:pt x="70959" y="6340"/>
                      </a:cubicBezTo>
                      <a:cubicBezTo>
                        <a:pt x="70855" y="6427"/>
                        <a:pt x="70769" y="6513"/>
                        <a:pt x="70665" y="6617"/>
                      </a:cubicBezTo>
                      <a:cubicBezTo>
                        <a:pt x="70786" y="6859"/>
                        <a:pt x="70924" y="7083"/>
                        <a:pt x="71097" y="7291"/>
                      </a:cubicBezTo>
                      <a:cubicBezTo>
                        <a:pt x="71304" y="7412"/>
                        <a:pt x="71546" y="7515"/>
                        <a:pt x="71788" y="7567"/>
                      </a:cubicBezTo>
                      <a:cubicBezTo>
                        <a:pt x="71650" y="7550"/>
                        <a:pt x="71512" y="7541"/>
                        <a:pt x="71374" y="7541"/>
                      </a:cubicBezTo>
                      <a:cubicBezTo>
                        <a:pt x="71235" y="7541"/>
                        <a:pt x="71097" y="7550"/>
                        <a:pt x="70959" y="7567"/>
                      </a:cubicBezTo>
                      <a:cubicBezTo>
                        <a:pt x="70569" y="7671"/>
                        <a:pt x="70173" y="7708"/>
                        <a:pt x="69775" y="7708"/>
                      </a:cubicBezTo>
                      <a:cubicBezTo>
                        <a:pt x="68812" y="7708"/>
                        <a:pt x="67832" y="7494"/>
                        <a:pt x="66868" y="7494"/>
                      </a:cubicBezTo>
                      <a:cubicBezTo>
                        <a:pt x="66108" y="7494"/>
                        <a:pt x="65357" y="7627"/>
                        <a:pt x="64634" y="8103"/>
                      </a:cubicBezTo>
                      <a:cubicBezTo>
                        <a:pt x="64271" y="8345"/>
                        <a:pt x="63580" y="8379"/>
                        <a:pt x="63666" y="8863"/>
                      </a:cubicBezTo>
                      <a:cubicBezTo>
                        <a:pt x="63752" y="9382"/>
                        <a:pt x="64167" y="9900"/>
                        <a:pt x="64547" y="10315"/>
                      </a:cubicBezTo>
                      <a:cubicBezTo>
                        <a:pt x="64666" y="10447"/>
                        <a:pt x="64798" y="10498"/>
                        <a:pt x="64939" y="10498"/>
                      </a:cubicBezTo>
                      <a:cubicBezTo>
                        <a:pt x="65148" y="10498"/>
                        <a:pt x="65375" y="10387"/>
                        <a:pt x="65602" y="10263"/>
                      </a:cubicBezTo>
                      <a:cubicBezTo>
                        <a:pt x="66124" y="9977"/>
                        <a:pt x="66711" y="9789"/>
                        <a:pt x="67269" y="9556"/>
                      </a:cubicBezTo>
                      <a:lnTo>
                        <a:pt x="67269" y="9556"/>
                      </a:lnTo>
                      <a:cubicBezTo>
                        <a:pt x="66173" y="11022"/>
                        <a:pt x="64072" y="10911"/>
                        <a:pt x="62975" y="11974"/>
                      </a:cubicBezTo>
                      <a:cubicBezTo>
                        <a:pt x="62086" y="12850"/>
                        <a:pt x="61268" y="13162"/>
                        <a:pt x="60357" y="13162"/>
                      </a:cubicBezTo>
                      <a:cubicBezTo>
                        <a:pt x="59993" y="13162"/>
                        <a:pt x="59613" y="13112"/>
                        <a:pt x="59207" y="13028"/>
                      </a:cubicBezTo>
                      <a:cubicBezTo>
                        <a:pt x="58430" y="12873"/>
                        <a:pt x="57687" y="12510"/>
                        <a:pt x="56926" y="12233"/>
                      </a:cubicBezTo>
                      <a:cubicBezTo>
                        <a:pt x="57173" y="12050"/>
                        <a:pt x="57402" y="11981"/>
                        <a:pt x="57619" y="11981"/>
                      </a:cubicBezTo>
                      <a:cubicBezTo>
                        <a:pt x="58162" y="11981"/>
                        <a:pt x="58632" y="12416"/>
                        <a:pt x="59138" y="12613"/>
                      </a:cubicBezTo>
                      <a:cubicBezTo>
                        <a:pt x="59332" y="12687"/>
                        <a:pt x="59512" y="12718"/>
                        <a:pt x="59680" y="12718"/>
                      </a:cubicBezTo>
                      <a:cubicBezTo>
                        <a:pt x="60502" y="12718"/>
                        <a:pt x="61062" y="11967"/>
                        <a:pt x="61765" y="11680"/>
                      </a:cubicBezTo>
                      <a:cubicBezTo>
                        <a:pt x="62404" y="11421"/>
                        <a:pt x="61903" y="10851"/>
                        <a:pt x="61661" y="10384"/>
                      </a:cubicBezTo>
                      <a:cubicBezTo>
                        <a:pt x="61454" y="9987"/>
                        <a:pt x="61921" y="9745"/>
                        <a:pt x="62249" y="9537"/>
                      </a:cubicBezTo>
                      <a:cubicBezTo>
                        <a:pt x="62664" y="9295"/>
                        <a:pt x="63441" y="9226"/>
                        <a:pt x="63182" y="8518"/>
                      </a:cubicBezTo>
                      <a:cubicBezTo>
                        <a:pt x="63018" y="8098"/>
                        <a:pt x="62703" y="8030"/>
                        <a:pt x="62354" y="8030"/>
                      </a:cubicBezTo>
                      <a:cubicBezTo>
                        <a:pt x="62187" y="8030"/>
                        <a:pt x="62013" y="8045"/>
                        <a:pt x="61845" y="8045"/>
                      </a:cubicBezTo>
                      <a:cubicBezTo>
                        <a:pt x="61771" y="8045"/>
                        <a:pt x="61698" y="8042"/>
                        <a:pt x="61627" y="8034"/>
                      </a:cubicBezTo>
                      <a:cubicBezTo>
                        <a:pt x="61564" y="8027"/>
                        <a:pt x="61502" y="8024"/>
                        <a:pt x="61440" y="8024"/>
                      </a:cubicBezTo>
                      <a:cubicBezTo>
                        <a:pt x="60620" y="8024"/>
                        <a:pt x="59973" y="8583"/>
                        <a:pt x="59080" y="8583"/>
                      </a:cubicBezTo>
                      <a:cubicBezTo>
                        <a:pt x="59004" y="8583"/>
                        <a:pt x="58925" y="8579"/>
                        <a:pt x="58844" y="8570"/>
                      </a:cubicBezTo>
                      <a:cubicBezTo>
                        <a:pt x="57410" y="8414"/>
                        <a:pt x="56391" y="7671"/>
                        <a:pt x="55181" y="7187"/>
                      </a:cubicBezTo>
                      <a:cubicBezTo>
                        <a:pt x="54440" y="6892"/>
                        <a:pt x="53723" y="6767"/>
                        <a:pt x="53025" y="6767"/>
                      </a:cubicBezTo>
                      <a:cubicBezTo>
                        <a:pt x="51022" y="6767"/>
                        <a:pt x="49177" y="7799"/>
                        <a:pt x="47370" y="8812"/>
                      </a:cubicBezTo>
                      <a:cubicBezTo>
                        <a:pt x="46903" y="9071"/>
                        <a:pt x="46765" y="9434"/>
                        <a:pt x="46972" y="9969"/>
                      </a:cubicBezTo>
                      <a:cubicBezTo>
                        <a:pt x="47155" y="10426"/>
                        <a:pt x="47351" y="10748"/>
                        <a:pt x="47819" y="10748"/>
                      </a:cubicBezTo>
                      <a:cubicBezTo>
                        <a:pt x="47883" y="10748"/>
                        <a:pt x="47952" y="10742"/>
                        <a:pt x="48026" y="10730"/>
                      </a:cubicBezTo>
                      <a:lnTo>
                        <a:pt x="50498" y="10280"/>
                      </a:lnTo>
                      <a:cubicBezTo>
                        <a:pt x="50618" y="10263"/>
                        <a:pt x="50739" y="10229"/>
                        <a:pt x="50878" y="10194"/>
                      </a:cubicBezTo>
                      <a:lnTo>
                        <a:pt x="50878" y="10194"/>
                      </a:lnTo>
                      <a:cubicBezTo>
                        <a:pt x="50878" y="10298"/>
                        <a:pt x="50860" y="10401"/>
                        <a:pt x="50860" y="10505"/>
                      </a:cubicBezTo>
                      <a:cubicBezTo>
                        <a:pt x="50614" y="11663"/>
                        <a:pt x="50148" y="12321"/>
                        <a:pt x="49280" y="12321"/>
                      </a:cubicBezTo>
                      <a:cubicBezTo>
                        <a:pt x="48931" y="12321"/>
                        <a:pt x="48517" y="12214"/>
                        <a:pt x="48026" y="11991"/>
                      </a:cubicBezTo>
                      <a:cubicBezTo>
                        <a:pt x="46374" y="11254"/>
                        <a:pt x="44693" y="10979"/>
                        <a:pt x="42955" y="10979"/>
                      </a:cubicBezTo>
                      <a:cubicBezTo>
                        <a:pt x="42002" y="10979"/>
                        <a:pt x="41033" y="11062"/>
                        <a:pt x="40042" y="11196"/>
                      </a:cubicBezTo>
                      <a:cubicBezTo>
                        <a:pt x="38536" y="11404"/>
                        <a:pt x="37062" y="12285"/>
                        <a:pt x="35569" y="12285"/>
                      </a:cubicBezTo>
                      <a:cubicBezTo>
                        <a:pt x="35195" y="12285"/>
                        <a:pt x="34820" y="12230"/>
                        <a:pt x="34443" y="12095"/>
                      </a:cubicBezTo>
                      <a:cubicBezTo>
                        <a:pt x="32698" y="11490"/>
                        <a:pt x="30900" y="11110"/>
                        <a:pt x="29068" y="10920"/>
                      </a:cubicBezTo>
                      <a:cubicBezTo>
                        <a:pt x="27080" y="10698"/>
                        <a:pt x="25171" y="10202"/>
                        <a:pt x="23146" y="10202"/>
                      </a:cubicBezTo>
                      <a:cubicBezTo>
                        <a:pt x="22337" y="10202"/>
                        <a:pt x="21510" y="10281"/>
                        <a:pt x="20652" y="10488"/>
                      </a:cubicBezTo>
                      <a:cubicBezTo>
                        <a:pt x="18383" y="11055"/>
                        <a:pt x="16215" y="12269"/>
                        <a:pt x="13793" y="12269"/>
                      </a:cubicBezTo>
                      <a:cubicBezTo>
                        <a:pt x="13559" y="12269"/>
                        <a:pt x="13322" y="12258"/>
                        <a:pt x="13083" y="12233"/>
                      </a:cubicBezTo>
                      <a:cubicBezTo>
                        <a:pt x="13049" y="12230"/>
                        <a:pt x="13015" y="12229"/>
                        <a:pt x="12982" y="12229"/>
                      </a:cubicBezTo>
                      <a:cubicBezTo>
                        <a:pt x="12473" y="12229"/>
                        <a:pt x="12176" y="12605"/>
                        <a:pt x="12323" y="13287"/>
                      </a:cubicBezTo>
                      <a:cubicBezTo>
                        <a:pt x="12498" y="14071"/>
                        <a:pt x="12325" y="14707"/>
                        <a:pt x="11687" y="14707"/>
                      </a:cubicBezTo>
                      <a:cubicBezTo>
                        <a:pt x="11510" y="14707"/>
                        <a:pt x="11296" y="14658"/>
                        <a:pt x="11044" y="14549"/>
                      </a:cubicBezTo>
                      <a:cubicBezTo>
                        <a:pt x="10655" y="14378"/>
                        <a:pt x="10292" y="14308"/>
                        <a:pt x="9947" y="14308"/>
                      </a:cubicBezTo>
                      <a:cubicBezTo>
                        <a:pt x="9034" y="14308"/>
                        <a:pt x="8242" y="14801"/>
                        <a:pt x="7415" y="15240"/>
                      </a:cubicBezTo>
                      <a:cubicBezTo>
                        <a:pt x="6965" y="15482"/>
                        <a:pt x="6672" y="15914"/>
                        <a:pt x="6879" y="16467"/>
                      </a:cubicBezTo>
                      <a:cubicBezTo>
                        <a:pt x="7027" y="16886"/>
                        <a:pt x="7334" y="16988"/>
                        <a:pt x="7700" y="16988"/>
                      </a:cubicBezTo>
                      <a:cubicBezTo>
                        <a:pt x="7802" y="16988"/>
                        <a:pt x="7910" y="16980"/>
                        <a:pt x="8020" y="16968"/>
                      </a:cubicBezTo>
                      <a:cubicBezTo>
                        <a:pt x="8305" y="16929"/>
                        <a:pt x="8590" y="16910"/>
                        <a:pt x="8875" y="16910"/>
                      </a:cubicBezTo>
                      <a:cubicBezTo>
                        <a:pt x="8970" y="16910"/>
                        <a:pt x="9065" y="16912"/>
                        <a:pt x="9160" y="16917"/>
                      </a:cubicBezTo>
                      <a:cubicBezTo>
                        <a:pt x="9186" y="16919"/>
                        <a:pt x="9214" y="16920"/>
                        <a:pt x="9242" y="16920"/>
                      </a:cubicBezTo>
                      <a:cubicBezTo>
                        <a:pt x="9458" y="16920"/>
                        <a:pt x="9735" y="16862"/>
                        <a:pt x="9947" y="16862"/>
                      </a:cubicBezTo>
                      <a:cubicBezTo>
                        <a:pt x="10131" y="16862"/>
                        <a:pt x="10266" y="16906"/>
                        <a:pt x="10266" y="17072"/>
                      </a:cubicBezTo>
                      <a:cubicBezTo>
                        <a:pt x="10266" y="17498"/>
                        <a:pt x="9728" y="17637"/>
                        <a:pt x="9291" y="17637"/>
                      </a:cubicBezTo>
                      <a:cubicBezTo>
                        <a:pt x="9214" y="17637"/>
                        <a:pt x="9141" y="17633"/>
                        <a:pt x="9074" y="17625"/>
                      </a:cubicBezTo>
                      <a:cubicBezTo>
                        <a:pt x="8873" y="17604"/>
                        <a:pt x="8677" y="17594"/>
                        <a:pt x="8484" y="17594"/>
                      </a:cubicBezTo>
                      <a:cubicBezTo>
                        <a:pt x="6314" y="17594"/>
                        <a:pt x="4587" y="18859"/>
                        <a:pt x="2714" y="19716"/>
                      </a:cubicBezTo>
                      <a:cubicBezTo>
                        <a:pt x="1193" y="20407"/>
                        <a:pt x="2351" y="21548"/>
                        <a:pt x="2282" y="22429"/>
                      </a:cubicBezTo>
                      <a:cubicBezTo>
                        <a:pt x="2264" y="22814"/>
                        <a:pt x="2455" y="22907"/>
                        <a:pt x="2706" y="22907"/>
                      </a:cubicBezTo>
                      <a:cubicBezTo>
                        <a:pt x="2939" y="22907"/>
                        <a:pt x="3223" y="22827"/>
                        <a:pt x="3440" y="22827"/>
                      </a:cubicBezTo>
                      <a:cubicBezTo>
                        <a:pt x="3665" y="22827"/>
                        <a:pt x="3872" y="22982"/>
                        <a:pt x="4079" y="23069"/>
                      </a:cubicBezTo>
                      <a:cubicBezTo>
                        <a:pt x="3924" y="23242"/>
                        <a:pt x="3751" y="23380"/>
                        <a:pt x="3544" y="23501"/>
                      </a:cubicBezTo>
                      <a:cubicBezTo>
                        <a:pt x="2610" y="23881"/>
                        <a:pt x="1643" y="24192"/>
                        <a:pt x="709" y="24589"/>
                      </a:cubicBezTo>
                      <a:cubicBezTo>
                        <a:pt x="329" y="24745"/>
                        <a:pt x="1" y="25142"/>
                        <a:pt x="226" y="25609"/>
                      </a:cubicBezTo>
                      <a:cubicBezTo>
                        <a:pt x="325" y="25816"/>
                        <a:pt x="462" y="25880"/>
                        <a:pt x="615" y="25880"/>
                      </a:cubicBezTo>
                      <a:cubicBezTo>
                        <a:pt x="807" y="25880"/>
                        <a:pt x="1026" y="25778"/>
                        <a:pt x="1228" y="25730"/>
                      </a:cubicBezTo>
                      <a:cubicBezTo>
                        <a:pt x="2248" y="25454"/>
                        <a:pt x="3354" y="25350"/>
                        <a:pt x="4252" y="24866"/>
                      </a:cubicBezTo>
                      <a:cubicBezTo>
                        <a:pt x="4601" y="24679"/>
                        <a:pt x="4965" y="24620"/>
                        <a:pt x="5336" y="24620"/>
                      </a:cubicBezTo>
                      <a:cubicBezTo>
                        <a:pt x="5952" y="24620"/>
                        <a:pt x="6585" y="24782"/>
                        <a:pt x="7191" y="24782"/>
                      </a:cubicBezTo>
                      <a:cubicBezTo>
                        <a:pt x="7702" y="24782"/>
                        <a:pt x="8195" y="24667"/>
                        <a:pt x="8642" y="24244"/>
                      </a:cubicBezTo>
                      <a:cubicBezTo>
                        <a:pt x="9143" y="23760"/>
                        <a:pt x="9627" y="23276"/>
                        <a:pt x="10128" y="22809"/>
                      </a:cubicBezTo>
                      <a:cubicBezTo>
                        <a:pt x="10518" y="22438"/>
                        <a:pt x="10935" y="22335"/>
                        <a:pt x="11366" y="22335"/>
                      </a:cubicBezTo>
                      <a:cubicBezTo>
                        <a:pt x="11904" y="22335"/>
                        <a:pt x="12465" y="22495"/>
                        <a:pt x="13026" y="22495"/>
                      </a:cubicBezTo>
                      <a:cubicBezTo>
                        <a:pt x="13270" y="22495"/>
                        <a:pt x="13515" y="22465"/>
                        <a:pt x="13757" y="22377"/>
                      </a:cubicBezTo>
                      <a:cubicBezTo>
                        <a:pt x="14876" y="21972"/>
                        <a:pt x="15968" y="21278"/>
                        <a:pt x="17215" y="21278"/>
                      </a:cubicBezTo>
                      <a:cubicBezTo>
                        <a:pt x="17721" y="21278"/>
                        <a:pt x="18252" y="21392"/>
                        <a:pt x="18820" y="21686"/>
                      </a:cubicBezTo>
                      <a:cubicBezTo>
                        <a:pt x="20272" y="22429"/>
                        <a:pt x="22242" y="22343"/>
                        <a:pt x="21966" y="24780"/>
                      </a:cubicBezTo>
                      <a:cubicBezTo>
                        <a:pt x="21914" y="25212"/>
                        <a:pt x="22104" y="25868"/>
                        <a:pt x="22415" y="26127"/>
                      </a:cubicBezTo>
                      <a:cubicBezTo>
                        <a:pt x="23746" y="27251"/>
                        <a:pt x="23659" y="29411"/>
                        <a:pt x="23210" y="29981"/>
                      </a:cubicBezTo>
                      <a:cubicBezTo>
                        <a:pt x="22052" y="31485"/>
                        <a:pt x="22484" y="32573"/>
                        <a:pt x="22985" y="33973"/>
                      </a:cubicBezTo>
                      <a:cubicBezTo>
                        <a:pt x="23124" y="34405"/>
                        <a:pt x="22795" y="35045"/>
                        <a:pt x="22553" y="35529"/>
                      </a:cubicBezTo>
                      <a:cubicBezTo>
                        <a:pt x="21447" y="37844"/>
                        <a:pt x="19356" y="39469"/>
                        <a:pt x="18233" y="41802"/>
                      </a:cubicBezTo>
                      <a:cubicBezTo>
                        <a:pt x="17455" y="43409"/>
                        <a:pt x="17058" y="48783"/>
                        <a:pt x="18354" y="49734"/>
                      </a:cubicBezTo>
                      <a:cubicBezTo>
                        <a:pt x="20220" y="51116"/>
                        <a:pt x="19927" y="52862"/>
                        <a:pt x="20238" y="54659"/>
                      </a:cubicBezTo>
                      <a:cubicBezTo>
                        <a:pt x="20428" y="55748"/>
                        <a:pt x="20410" y="57528"/>
                        <a:pt x="20687" y="57752"/>
                      </a:cubicBezTo>
                      <a:cubicBezTo>
                        <a:pt x="22380" y="59083"/>
                        <a:pt x="22242" y="61364"/>
                        <a:pt x="23625" y="62764"/>
                      </a:cubicBezTo>
                      <a:cubicBezTo>
                        <a:pt x="23915" y="63066"/>
                        <a:pt x="24197" y="63258"/>
                        <a:pt x="24508" y="63258"/>
                      </a:cubicBezTo>
                      <a:cubicBezTo>
                        <a:pt x="24660" y="63258"/>
                        <a:pt x="24820" y="63212"/>
                        <a:pt x="24990" y="63110"/>
                      </a:cubicBezTo>
                      <a:cubicBezTo>
                        <a:pt x="25508" y="62816"/>
                        <a:pt x="25526" y="62246"/>
                        <a:pt x="25197" y="61831"/>
                      </a:cubicBezTo>
                      <a:cubicBezTo>
                        <a:pt x="23607" y="59671"/>
                        <a:pt x="23746" y="56888"/>
                        <a:pt x="22536" y="54590"/>
                      </a:cubicBezTo>
                      <a:cubicBezTo>
                        <a:pt x="22415" y="54348"/>
                        <a:pt x="22605" y="53933"/>
                        <a:pt x="22692" y="53605"/>
                      </a:cubicBezTo>
                      <a:cubicBezTo>
                        <a:pt x="22704" y="53568"/>
                        <a:pt x="22878" y="53539"/>
                        <a:pt x="22981" y="53539"/>
                      </a:cubicBezTo>
                      <a:cubicBezTo>
                        <a:pt x="23021" y="53539"/>
                        <a:pt x="23050" y="53543"/>
                        <a:pt x="23054" y="53553"/>
                      </a:cubicBezTo>
                      <a:cubicBezTo>
                        <a:pt x="23175" y="53812"/>
                        <a:pt x="23366" y="54106"/>
                        <a:pt x="23366" y="54400"/>
                      </a:cubicBezTo>
                      <a:cubicBezTo>
                        <a:pt x="23383" y="56819"/>
                        <a:pt x="24973" y="58617"/>
                        <a:pt x="26027" y="60569"/>
                      </a:cubicBezTo>
                      <a:cubicBezTo>
                        <a:pt x="26977" y="62297"/>
                        <a:pt x="28654" y="63663"/>
                        <a:pt x="27720" y="65978"/>
                      </a:cubicBezTo>
                      <a:cubicBezTo>
                        <a:pt x="27530" y="66445"/>
                        <a:pt x="27928" y="66791"/>
                        <a:pt x="28273" y="67136"/>
                      </a:cubicBezTo>
                      <a:cubicBezTo>
                        <a:pt x="29138" y="68000"/>
                        <a:pt x="30226" y="68536"/>
                        <a:pt x="31246" y="69193"/>
                      </a:cubicBezTo>
                      <a:cubicBezTo>
                        <a:pt x="32910" y="70222"/>
                        <a:pt x="34447" y="71516"/>
                        <a:pt x="36422" y="71516"/>
                      </a:cubicBezTo>
                      <a:cubicBezTo>
                        <a:pt x="36867" y="71516"/>
                        <a:pt x="37334" y="71451"/>
                        <a:pt x="37830" y="71301"/>
                      </a:cubicBezTo>
                      <a:cubicBezTo>
                        <a:pt x="37930" y="71272"/>
                        <a:pt x="38022" y="71258"/>
                        <a:pt x="38107" y="71258"/>
                      </a:cubicBezTo>
                      <a:cubicBezTo>
                        <a:pt x="38527" y="71258"/>
                        <a:pt x="38793" y="71582"/>
                        <a:pt x="39023" y="71941"/>
                      </a:cubicBezTo>
                      <a:cubicBezTo>
                        <a:pt x="39748" y="73098"/>
                        <a:pt x="40768" y="73721"/>
                        <a:pt x="42116" y="74032"/>
                      </a:cubicBezTo>
                      <a:cubicBezTo>
                        <a:pt x="43585" y="74360"/>
                        <a:pt x="45296" y="74775"/>
                        <a:pt x="45745" y="76399"/>
                      </a:cubicBezTo>
                      <a:cubicBezTo>
                        <a:pt x="46194" y="78110"/>
                        <a:pt x="47439" y="79112"/>
                        <a:pt x="48648" y="79907"/>
                      </a:cubicBezTo>
                      <a:cubicBezTo>
                        <a:pt x="49237" y="80296"/>
                        <a:pt x="50039" y="81326"/>
                        <a:pt x="50895" y="81326"/>
                      </a:cubicBezTo>
                      <a:cubicBezTo>
                        <a:pt x="51372" y="81326"/>
                        <a:pt x="51865" y="81007"/>
                        <a:pt x="52347" y="80080"/>
                      </a:cubicBezTo>
                      <a:cubicBezTo>
                        <a:pt x="52462" y="79850"/>
                        <a:pt x="52631" y="79714"/>
                        <a:pt x="52813" y="79714"/>
                      </a:cubicBezTo>
                      <a:cubicBezTo>
                        <a:pt x="53013" y="79714"/>
                        <a:pt x="53228" y="79880"/>
                        <a:pt x="53401" y="80270"/>
                      </a:cubicBezTo>
                      <a:cubicBezTo>
                        <a:pt x="54593" y="83156"/>
                        <a:pt x="53919" y="85697"/>
                        <a:pt x="51621" y="87943"/>
                      </a:cubicBezTo>
                      <a:cubicBezTo>
                        <a:pt x="50498" y="89049"/>
                        <a:pt x="49806" y="90604"/>
                        <a:pt x="50774" y="92194"/>
                      </a:cubicBezTo>
                      <a:cubicBezTo>
                        <a:pt x="51085" y="92730"/>
                        <a:pt x="51068" y="92886"/>
                        <a:pt x="50688" y="93283"/>
                      </a:cubicBezTo>
                      <a:cubicBezTo>
                        <a:pt x="49685" y="94337"/>
                        <a:pt x="49703" y="95875"/>
                        <a:pt x="50567" y="96636"/>
                      </a:cubicBezTo>
                      <a:cubicBezTo>
                        <a:pt x="52208" y="98087"/>
                        <a:pt x="52986" y="99971"/>
                        <a:pt x="53971" y="101803"/>
                      </a:cubicBezTo>
                      <a:cubicBezTo>
                        <a:pt x="55440" y="104516"/>
                        <a:pt x="56771" y="107281"/>
                        <a:pt x="59933" y="108629"/>
                      </a:cubicBezTo>
                      <a:cubicBezTo>
                        <a:pt x="61661" y="109372"/>
                        <a:pt x="62629" y="111014"/>
                        <a:pt x="62664" y="113122"/>
                      </a:cubicBezTo>
                      <a:cubicBezTo>
                        <a:pt x="62716" y="116319"/>
                        <a:pt x="62871" y="119516"/>
                        <a:pt x="63096" y="122713"/>
                      </a:cubicBezTo>
                      <a:cubicBezTo>
                        <a:pt x="63251" y="125115"/>
                        <a:pt x="64426" y="127431"/>
                        <a:pt x="63631" y="129920"/>
                      </a:cubicBezTo>
                      <a:cubicBezTo>
                        <a:pt x="63303" y="130922"/>
                        <a:pt x="63459" y="131907"/>
                        <a:pt x="63839" y="132875"/>
                      </a:cubicBezTo>
                      <a:cubicBezTo>
                        <a:pt x="64323" y="134067"/>
                        <a:pt x="64461" y="135363"/>
                        <a:pt x="64288" y="136642"/>
                      </a:cubicBezTo>
                      <a:cubicBezTo>
                        <a:pt x="64184" y="137593"/>
                        <a:pt x="64582" y="138664"/>
                        <a:pt x="65653" y="139148"/>
                      </a:cubicBezTo>
                      <a:cubicBezTo>
                        <a:pt x="65680" y="139159"/>
                        <a:pt x="65711" y="139163"/>
                        <a:pt x="65743" y="139163"/>
                      </a:cubicBezTo>
                      <a:cubicBezTo>
                        <a:pt x="65886" y="139163"/>
                        <a:pt x="66069" y="139076"/>
                        <a:pt x="66205" y="139076"/>
                      </a:cubicBezTo>
                      <a:cubicBezTo>
                        <a:pt x="66332" y="139076"/>
                        <a:pt x="66419" y="139151"/>
                        <a:pt x="66397" y="139442"/>
                      </a:cubicBezTo>
                      <a:cubicBezTo>
                        <a:pt x="66362" y="139995"/>
                        <a:pt x="67071" y="140565"/>
                        <a:pt x="66293" y="141135"/>
                      </a:cubicBezTo>
                      <a:cubicBezTo>
                        <a:pt x="65895" y="141412"/>
                        <a:pt x="65360" y="142259"/>
                        <a:pt x="65774" y="142414"/>
                      </a:cubicBezTo>
                      <a:cubicBezTo>
                        <a:pt x="66898" y="142846"/>
                        <a:pt x="66500" y="143797"/>
                        <a:pt x="66777" y="144488"/>
                      </a:cubicBezTo>
                      <a:cubicBezTo>
                        <a:pt x="67468" y="146164"/>
                        <a:pt x="68505" y="147668"/>
                        <a:pt x="69801" y="148929"/>
                      </a:cubicBezTo>
                      <a:cubicBezTo>
                        <a:pt x="71823" y="150906"/>
                        <a:pt x="74091" y="152091"/>
                        <a:pt x="76808" y="152091"/>
                      </a:cubicBezTo>
                      <a:cubicBezTo>
                        <a:pt x="77226" y="152091"/>
                        <a:pt x="77656" y="152063"/>
                        <a:pt x="78096" y="152005"/>
                      </a:cubicBezTo>
                      <a:cubicBezTo>
                        <a:pt x="78355" y="151953"/>
                        <a:pt x="78580" y="151781"/>
                        <a:pt x="78718" y="151556"/>
                      </a:cubicBezTo>
                      <a:cubicBezTo>
                        <a:pt x="78874" y="151262"/>
                        <a:pt x="78615" y="151038"/>
                        <a:pt x="78355" y="150882"/>
                      </a:cubicBezTo>
                      <a:cubicBezTo>
                        <a:pt x="77595" y="150415"/>
                        <a:pt x="76835" y="149914"/>
                        <a:pt x="76040" y="149482"/>
                      </a:cubicBezTo>
                      <a:cubicBezTo>
                        <a:pt x="73914" y="148342"/>
                        <a:pt x="73551" y="146648"/>
                        <a:pt x="74899" y="144695"/>
                      </a:cubicBezTo>
                      <a:cubicBezTo>
                        <a:pt x="75608" y="143658"/>
                        <a:pt x="75694" y="142570"/>
                        <a:pt x="74173" y="142017"/>
                      </a:cubicBezTo>
                      <a:cubicBezTo>
                        <a:pt x="73707" y="141861"/>
                        <a:pt x="72929" y="141550"/>
                        <a:pt x="73551" y="140997"/>
                      </a:cubicBezTo>
                      <a:cubicBezTo>
                        <a:pt x="74260" y="140340"/>
                        <a:pt x="74260" y="139597"/>
                        <a:pt x="74415" y="138837"/>
                      </a:cubicBezTo>
                      <a:cubicBezTo>
                        <a:pt x="74605" y="137783"/>
                        <a:pt x="73534" y="136193"/>
                        <a:pt x="75677" y="135985"/>
                      </a:cubicBezTo>
                      <a:cubicBezTo>
                        <a:pt x="75746" y="135985"/>
                        <a:pt x="75850" y="135588"/>
                        <a:pt x="75798" y="135432"/>
                      </a:cubicBezTo>
                      <a:cubicBezTo>
                        <a:pt x="75444" y="134260"/>
                        <a:pt x="75867" y="133923"/>
                        <a:pt x="76900" y="133923"/>
                      </a:cubicBezTo>
                      <a:cubicBezTo>
                        <a:pt x="76978" y="133923"/>
                        <a:pt x="77060" y="133925"/>
                        <a:pt x="77146" y="133929"/>
                      </a:cubicBezTo>
                      <a:cubicBezTo>
                        <a:pt x="77188" y="133931"/>
                        <a:pt x="77231" y="133932"/>
                        <a:pt x="77272" y="133932"/>
                      </a:cubicBezTo>
                      <a:cubicBezTo>
                        <a:pt x="78202" y="133932"/>
                        <a:pt x="78980" y="133388"/>
                        <a:pt x="79427" y="132512"/>
                      </a:cubicBezTo>
                      <a:cubicBezTo>
                        <a:pt x="79859" y="131648"/>
                        <a:pt x="79738" y="130836"/>
                        <a:pt x="79047" y="130110"/>
                      </a:cubicBezTo>
                      <a:cubicBezTo>
                        <a:pt x="78857" y="129902"/>
                        <a:pt x="78822" y="129557"/>
                        <a:pt x="78701" y="129280"/>
                      </a:cubicBezTo>
                      <a:lnTo>
                        <a:pt x="78701" y="129280"/>
                      </a:lnTo>
                      <a:cubicBezTo>
                        <a:pt x="78977" y="129298"/>
                        <a:pt x="79237" y="129332"/>
                        <a:pt x="79513" y="129384"/>
                      </a:cubicBezTo>
                      <a:cubicBezTo>
                        <a:pt x="79669" y="129427"/>
                        <a:pt x="79830" y="129448"/>
                        <a:pt x="79991" y="129448"/>
                      </a:cubicBezTo>
                      <a:cubicBezTo>
                        <a:pt x="80347" y="129448"/>
                        <a:pt x="80702" y="129344"/>
                        <a:pt x="80999" y="129142"/>
                      </a:cubicBezTo>
                      <a:cubicBezTo>
                        <a:pt x="82900" y="128001"/>
                        <a:pt x="83350" y="125841"/>
                        <a:pt x="84473" y="124148"/>
                      </a:cubicBezTo>
                      <a:cubicBezTo>
                        <a:pt x="85216" y="123024"/>
                        <a:pt x="86149" y="121815"/>
                        <a:pt x="85544" y="120225"/>
                      </a:cubicBezTo>
                      <a:cubicBezTo>
                        <a:pt x="85026" y="118808"/>
                        <a:pt x="85959" y="118186"/>
                        <a:pt x="86927" y="117356"/>
                      </a:cubicBezTo>
                      <a:cubicBezTo>
                        <a:pt x="88258" y="116233"/>
                        <a:pt x="90314" y="116371"/>
                        <a:pt x="91230" y="115213"/>
                      </a:cubicBezTo>
                      <a:cubicBezTo>
                        <a:pt x="93096" y="112846"/>
                        <a:pt x="93788" y="109908"/>
                        <a:pt x="93874" y="106866"/>
                      </a:cubicBezTo>
                      <a:cubicBezTo>
                        <a:pt x="93909" y="105743"/>
                        <a:pt x="93563" y="104637"/>
                        <a:pt x="94635" y="103635"/>
                      </a:cubicBezTo>
                      <a:cubicBezTo>
                        <a:pt x="95637" y="102650"/>
                        <a:pt x="96432" y="101492"/>
                        <a:pt x="97002" y="100213"/>
                      </a:cubicBezTo>
                      <a:cubicBezTo>
                        <a:pt x="98350" y="97189"/>
                        <a:pt x="97555" y="95668"/>
                        <a:pt x="93770" y="93404"/>
                      </a:cubicBezTo>
                      <a:cubicBezTo>
                        <a:pt x="92864" y="92866"/>
                        <a:pt x="92012" y="92178"/>
                        <a:pt x="90923" y="92178"/>
                      </a:cubicBezTo>
                      <a:cubicBezTo>
                        <a:pt x="90787" y="92178"/>
                        <a:pt x="90648" y="92189"/>
                        <a:pt x="90504" y="92212"/>
                      </a:cubicBezTo>
                      <a:cubicBezTo>
                        <a:pt x="90375" y="92232"/>
                        <a:pt x="90250" y="92241"/>
                        <a:pt x="90128" y="92241"/>
                      </a:cubicBezTo>
                      <a:cubicBezTo>
                        <a:pt x="89316" y="92241"/>
                        <a:pt x="88640" y="91827"/>
                        <a:pt x="87964" y="91451"/>
                      </a:cubicBezTo>
                      <a:cubicBezTo>
                        <a:pt x="86720" y="90760"/>
                        <a:pt x="85423" y="90190"/>
                        <a:pt x="84076" y="89740"/>
                      </a:cubicBezTo>
                      <a:cubicBezTo>
                        <a:pt x="83419" y="89533"/>
                        <a:pt x="82365" y="89412"/>
                        <a:pt x="82226" y="88306"/>
                      </a:cubicBezTo>
                      <a:cubicBezTo>
                        <a:pt x="81898" y="85511"/>
                        <a:pt x="80349" y="82231"/>
                        <a:pt x="77208" y="82231"/>
                      </a:cubicBezTo>
                      <a:cubicBezTo>
                        <a:pt x="77047" y="82231"/>
                        <a:pt x="76883" y="82240"/>
                        <a:pt x="76714" y="82258"/>
                      </a:cubicBezTo>
                      <a:cubicBezTo>
                        <a:pt x="76610" y="82274"/>
                        <a:pt x="76507" y="82282"/>
                        <a:pt x="76405" y="82282"/>
                      </a:cubicBezTo>
                      <a:cubicBezTo>
                        <a:pt x="75873" y="82282"/>
                        <a:pt x="75365" y="82061"/>
                        <a:pt x="75003" y="81670"/>
                      </a:cubicBezTo>
                      <a:cubicBezTo>
                        <a:pt x="73810" y="80478"/>
                        <a:pt x="72722" y="79147"/>
                        <a:pt x="71356" y="78179"/>
                      </a:cubicBezTo>
                      <a:cubicBezTo>
                        <a:pt x="70652" y="77672"/>
                        <a:pt x="69937" y="76844"/>
                        <a:pt x="68958" y="76844"/>
                      </a:cubicBezTo>
                      <a:cubicBezTo>
                        <a:pt x="68735" y="76844"/>
                        <a:pt x="68499" y="76887"/>
                        <a:pt x="68246" y="76987"/>
                      </a:cubicBezTo>
                      <a:cubicBezTo>
                        <a:pt x="68013" y="77081"/>
                        <a:pt x="67785" y="77113"/>
                        <a:pt x="67562" y="77113"/>
                      </a:cubicBezTo>
                      <a:cubicBezTo>
                        <a:pt x="67089" y="77113"/>
                        <a:pt x="66635" y="76969"/>
                        <a:pt x="66189" y="76969"/>
                      </a:cubicBezTo>
                      <a:cubicBezTo>
                        <a:pt x="64783" y="76969"/>
                        <a:pt x="63941" y="75706"/>
                        <a:pt x="62605" y="75706"/>
                      </a:cubicBezTo>
                      <a:cubicBezTo>
                        <a:pt x="62579" y="75706"/>
                        <a:pt x="62552" y="75707"/>
                        <a:pt x="62525" y="75708"/>
                      </a:cubicBezTo>
                      <a:cubicBezTo>
                        <a:pt x="62280" y="75708"/>
                        <a:pt x="61828" y="76012"/>
                        <a:pt x="61511" y="76012"/>
                      </a:cubicBezTo>
                      <a:cubicBezTo>
                        <a:pt x="61248" y="76012"/>
                        <a:pt x="61077" y="75802"/>
                        <a:pt x="61195" y="75034"/>
                      </a:cubicBezTo>
                      <a:cubicBezTo>
                        <a:pt x="61232" y="74788"/>
                        <a:pt x="60883" y="74612"/>
                        <a:pt x="60617" y="74612"/>
                      </a:cubicBezTo>
                      <a:cubicBezTo>
                        <a:pt x="60509" y="74612"/>
                        <a:pt x="60415" y="74641"/>
                        <a:pt x="60365" y="74706"/>
                      </a:cubicBezTo>
                      <a:cubicBezTo>
                        <a:pt x="59225" y="76088"/>
                        <a:pt x="57099" y="76071"/>
                        <a:pt x="56166" y="77747"/>
                      </a:cubicBezTo>
                      <a:cubicBezTo>
                        <a:pt x="55842" y="78325"/>
                        <a:pt x="55457" y="78771"/>
                        <a:pt x="54917" y="78771"/>
                      </a:cubicBezTo>
                      <a:cubicBezTo>
                        <a:pt x="54649" y="78771"/>
                        <a:pt x="54343" y="78661"/>
                        <a:pt x="53988" y="78404"/>
                      </a:cubicBezTo>
                      <a:cubicBezTo>
                        <a:pt x="53637" y="78125"/>
                        <a:pt x="53206" y="77982"/>
                        <a:pt x="52772" y="77982"/>
                      </a:cubicBezTo>
                      <a:cubicBezTo>
                        <a:pt x="52480" y="77982"/>
                        <a:pt x="52186" y="78047"/>
                        <a:pt x="51915" y="78179"/>
                      </a:cubicBezTo>
                      <a:cubicBezTo>
                        <a:pt x="51373" y="78410"/>
                        <a:pt x="50918" y="78527"/>
                        <a:pt x="50541" y="78527"/>
                      </a:cubicBezTo>
                      <a:cubicBezTo>
                        <a:pt x="49618" y="78527"/>
                        <a:pt x="49166" y="77825"/>
                        <a:pt x="49080" y="76365"/>
                      </a:cubicBezTo>
                      <a:cubicBezTo>
                        <a:pt x="49046" y="75397"/>
                        <a:pt x="49184" y="74446"/>
                        <a:pt x="49478" y="73530"/>
                      </a:cubicBezTo>
                      <a:cubicBezTo>
                        <a:pt x="50012" y="71861"/>
                        <a:pt x="49095" y="70692"/>
                        <a:pt x="47366" y="70692"/>
                      </a:cubicBezTo>
                      <a:cubicBezTo>
                        <a:pt x="47305" y="70692"/>
                        <a:pt x="47243" y="70693"/>
                        <a:pt x="47179" y="70696"/>
                      </a:cubicBezTo>
                      <a:cubicBezTo>
                        <a:pt x="46730" y="70714"/>
                        <a:pt x="46281" y="70765"/>
                        <a:pt x="45814" y="70783"/>
                      </a:cubicBezTo>
                      <a:cubicBezTo>
                        <a:pt x="45755" y="70784"/>
                        <a:pt x="45699" y="70786"/>
                        <a:pt x="45645" y="70786"/>
                      </a:cubicBezTo>
                      <a:cubicBezTo>
                        <a:pt x="45148" y="70786"/>
                        <a:pt x="44886" y="70683"/>
                        <a:pt x="45088" y="69919"/>
                      </a:cubicBezTo>
                      <a:cubicBezTo>
                        <a:pt x="45469" y="68484"/>
                        <a:pt x="46143" y="67240"/>
                        <a:pt x="46886" y="65996"/>
                      </a:cubicBezTo>
                      <a:cubicBezTo>
                        <a:pt x="47214" y="65443"/>
                        <a:pt x="47231" y="64993"/>
                        <a:pt x="46747" y="64613"/>
                      </a:cubicBezTo>
                      <a:cubicBezTo>
                        <a:pt x="46406" y="64334"/>
                        <a:pt x="45929" y="64209"/>
                        <a:pt x="45417" y="64209"/>
                      </a:cubicBezTo>
                      <a:cubicBezTo>
                        <a:pt x="44221" y="64209"/>
                        <a:pt x="42833" y="64889"/>
                        <a:pt x="42531" y="65857"/>
                      </a:cubicBezTo>
                      <a:cubicBezTo>
                        <a:pt x="42161" y="67044"/>
                        <a:pt x="40793" y="67929"/>
                        <a:pt x="39553" y="67929"/>
                      </a:cubicBezTo>
                      <a:cubicBezTo>
                        <a:pt x="39113" y="67929"/>
                        <a:pt x="38689" y="67817"/>
                        <a:pt x="38331" y="67568"/>
                      </a:cubicBezTo>
                      <a:cubicBezTo>
                        <a:pt x="36966" y="66601"/>
                        <a:pt x="35998" y="64872"/>
                        <a:pt x="36517" y="63455"/>
                      </a:cubicBezTo>
                      <a:cubicBezTo>
                        <a:pt x="37571" y="60569"/>
                        <a:pt x="37986" y="56802"/>
                        <a:pt x="41822" y="56093"/>
                      </a:cubicBezTo>
                      <a:cubicBezTo>
                        <a:pt x="44259" y="55627"/>
                        <a:pt x="46696" y="55299"/>
                        <a:pt x="49167" y="55126"/>
                      </a:cubicBezTo>
                      <a:cubicBezTo>
                        <a:pt x="49252" y="55120"/>
                        <a:pt x="49338" y="55117"/>
                        <a:pt x="49425" y="55117"/>
                      </a:cubicBezTo>
                      <a:cubicBezTo>
                        <a:pt x="50819" y="55117"/>
                        <a:pt x="52364" y="55920"/>
                        <a:pt x="51811" y="58133"/>
                      </a:cubicBezTo>
                      <a:cubicBezTo>
                        <a:pt x="51707" y="58582"/>
                        <a:pt x="52087" y="59204"/>
                        <a:pt x="52329" y="59688"/>
                      </a:cubicBezTo>
                      <a:cubicBezTo>
                        <a:pt x="52602" y="60250"/>
                        <a:pt x="52992" y="60846"/>
                        <a:pt x="53666" y="60846"/>
                      </a:cubicBezTo>
                      <a:cubicBezTo>
                        <a:pt x="53675" y="60846"/>
                        <a:pt x="53685" y="60846"/>
                        <a:pt x="53695" y="60846"/>
                      </a:cubicBezTo>
                      <a:cubicBezTo>
                        <a:pt x="54455" y="60811"/>
                        <a:pt x="54628" y="60085"/>
                        <a:pt x="54852" y="59498"/>
                      </a:cubicBezTo>
                      <a:cubicBezTo>
                        <a:pt x="55146" y="58703"/>
                        <a:pt x="55146" y="57822"/>
                        <a:pt x="54887" y="57027"/>
                      </a:cubicBezTo>
                      <a:cubicBezTo>
                        <a:pt x="54127" y="54642"/>
                        <a:pt x="54922" y="53017"/>
                        <a:pt x="57116" y="51894"/>
                      </a:cubicBezTo>
                      <a:cubicBezTo>
                        <a:pt x="58291" y="51307"/>
                        <a:pt x="59328" y="50442"/>
                        <a:pt x="60469" y="49786"/>
                      </a:cubicBezTo>
                      <a:cubicBezTo>
                        <a:pt x="62128" y="48818"/>
                        <a:pt x="61575" y="46641"/>
                        <a:pt x="63096" y="45448"/>
                      </a:cubicBezTo>
                      <a:cubicBezTo>
                        <a:pt x="64720" y="44169"/>
                        <a:pt x="65757" y="42113"/>
                        <a:pt x="68194" y="42061"/>
                      </a:cubicBezTo>
                      <a:cubicBezTo>
                        <a:pt x="68574" y="42044"/>
                        <a:pt x="69006" y="41888"/>
                        <a:pt x="69075" y="41456"/>
                      </a:cubicBezTo>
                      <a:cubicBezTo>
                        <a:pt x="69369" y="39711"/>
                        <a:pt x="70924" y="39417"/>
                        <a:pt x="72151" y="38760"/>
                      </a:cubicBezTo>
                      <a:cubicBezTo>
                        <a:pt x="72321" y="38667"/>
                        <a:pt x="72565" y="38512"/>
                        <a:pt x="72753" y="38512"/>
                      </a:cubicBezTo>
                      <a:cubicBezTo>
                        <a:pt x="72950" y="38512"/>
                        <a:pt x="73086" y="38680"/>
                        <a:pt x="73015" y="39261"/>
                      </a:cubicBezTo>
                      <a:cubicBezTo>
                        <a:pt x="72956" y="39796"/>
                        <a:pt x="73330" y="40078"/>
                        <a:pt x="73743" y="40078"/>
                      </a:cubicBezTo>
                      <a:cubicBezTo>
                        <a:pt x="73931" y="40078"/>
                        <a:pt x="74127" y="40020"/>
                        <a:pt x="74294" y="39901"/>
                      </a:cubicBezTo>
                      <a:cubicBezTo>
                        <a:pt x="75746" y="38898"/>
                        <a:pt x="77457" y="38501"/>
                        <a:pt x="78995" y="37723"/>
                      </a:cubicBezTo>
                      <a:cubicBezTo>
                        <a:pt x="79738" y="37326"/>
                        <a:pt x="80291" y="36773"/>
                        <a:pt x="79790" y="35995"/>
                      </a:cubicBezTo>
                      <a:cubicBezTo>
                        <a:pt x="79597" y="35708"/>
                        <a:pt x="79414" y="35603"/>
                        <a:pt x="79239" y="35603"/>
                      </a:cubicBezTo>
                      <a:cubicBezTo>
                        <a:pt x="78865" y="35603"/>
                        <a:pt x="78524" y="36083"/>
                        <a:pt x="78183" y="36306"/>
                      </a:cubicBezTo>
                      <a:cubicBezTo>
                        <a:pt x="77820" y="36545"/>
                        <a:pt x="77447" y="36741"/>
                        <a:pt x="77083" y="36741"/>
                      </a:cubicBezTo>
                      <a:cubicBezTo>
                        <a:pt x="76789" y="36741"/>
                        <a:pt x="76501" y="36612"/>
                        <a:pt x="76230" y="36272"/>
                      </a:cubicBezTo>
                      <a:cubicBezTo>
                        <a:pt x="75677" y="35563"/>
                        <a:pt x="76126" y="35148"/>
                        <a:pt x="76731" y="34751"/>
                      </a:cubicBezTo>
                      <a:cubicBezTo>
                        <a:pt x="77318" y="34371"/>
                        <a:pt x="77284" y="33818"/>
                        <a:pt x="77025" y="33196"/>
                      </a:cubicBezTo>
                      <a:cubicBezTo>
                        <a:pt x="76921" y="32919"/>
                        <a:pt x="76161" y="33023"/>
                        <a:pt x="76593" y="32643"/>
                      </a:cubicBezTo>
                      <a:cubicBezTo>
                        <a:pt x="76708" y="32536"/>
                        <a:pt x="76805" y="32492"/>
                        <a:pt x="76888" y="32492"/>
                      </a:cubicBezTo>
                      <a:cubicBezTo>
                        <a:pt x="77143" y="32492"/>
                        <a:pt x="77279" y="32892"/>
                        <a:pt x="77474" y="33126"/>
                      </a:cubicBezTo>
                      <a:cubicBezTo>
                        <a:pt x="77830" y="33563"/>
                        <a:pt x="78559" y="33892"/>
                        <a:pt x="79019" y="33892"/>
                      </a:cubicBezTo>
                      <a:cubicBezTo>
                        <a:pt x="79251" y="33892"/>
                        <a:pt x="79415" y="33808"/>
                        <a:pt x="79427" y="33610"/>
                      </a:cubicBezTo>
                      <a:cubicBezTo>
                        <a:pt x="79485" y="32639"/>
                        <a:pt x="79866" y="32465"/>
                        <a:pt x="80317" y="32465"/>
                      </a:cubicBezTo>
                      <a:cubicBezTo>
                        <a:pt x="80569" y="32465"/>
                        <a:pt x="80843" y="32519"/>
                        <a:pt x="81095" y="32519"/>
                      </a:cubicBezTo>
                      <a:cubicBezTo>
                        <a:pt x="81194" y="32519"/>
                        <a:pt x="81290" y="32511"/>
                        <a:pt x="81380" y="32487"/>
                      </a:cubicBezTo>
                      <a:cubicBezTo>
                        <a:pt x="81894" y="32340"/>
                        <a:pt x="82271" y="31830"/>
                        <a:pt x="82830" y="31830"/>
                      </a:cubicBezTo>
                      <a:cubicBezTo>
                        <a:pt x="82928" y="31830"/>
                        <a:pt x="83031" y="31846"/>
                        <a:pt x="83142" y="31882"/>
                      </a:cubicBezTo>
                      <a:cubicBezTo>
                        <a:pt x="82658" y="32470"/>
                        <a:pt x="82192" y="33075"/>
                        <a:pt x="81708" y="33679"/>
                      </a:cubicBezTo>
                      <a:cubicBezTo>
                        <a:pt x="81604" y="33766"/>
                        <a:pt x="81483" y="33835"/>
                        <a:pt x="81362" y="33904"/>
                      </a:cubicBezTo>
                      <a:cubicBezTo>
                        <a:pt x="81034" y="34129"/>
                        <a:pt x="80775" y="34423"/>
                        <a:pt x="80878" y="34872"/>
                      </a:cubicBezTo>
                      <a:cubicBezTo>
                        <a:pt x="80999" y="35304"/>
                        <a:pt x="81380" y="35252"/>
                        <a:pt x="81673" y="35425"/>
                      </a:cubicBezTo>
                      <a:cubicBezTo>
                        <a:pt x="81973" y="35596"/>
                        <a:pt x="82292" y="35648"/>
                        <a:pt x="82615" y="35648"/>
                      </a:cubicBezTo>
                      <a:cubicBezTo>
                        <a:pt x="83130" y="35648"/>
                        <a:pt x="83658" y="35514"/>
                        <a:pt x="84141" y="35514"/>
                      </a:cubicBezTo>
                      <a:cubicBezTo>
                        <a:pt x="84489" y="35514"/>
                        <a:pt x="84814" y="35584"/>
                        <a:pt x="85095" y="35822"/>
                      </a:cubicBezTo>
                      <a:cubicBezTo>
                        <a:pt x="85535" y="36187"/>
                        <a:pt x="85875" y="36332"/>
                        <a:pt x="86134" y="36332"/>
                      </a:cubicBezTo>
                      <a:cubicBezTo>
                        <a:pt x="86710" y="36332"/>
                        <a:pt x="86887" y="35618"/>
                        <a:pt x="86875" y="35010"/>
                      </a:cubicBezTo>
                      <a:cubicBezTo>
                        <a:pt x="86858" y="34215"/>
                        <a:pt x="87601" y="32729"/>
                        <a:pt x="85665" y="32625"/>
                      </a:cubicBezTo>
                      <a:cubicBezTo>
                        <a:pt x="84991" y="32591"/>
                        <a:pt x="85130" y="31986"/>
                        <a:pt x="85596" y="31485"/>
                      </a:cubicBezTo>
                      <a:cubicBezTo>
                        <a:pt x="87186" y="29791"/>
                        <a:pt x="86650" y="27527"/>
                        <a:pt x="84508" y="26767"/>
                      </a:cubicBezTo>
                      <a:cubicBezTo>
                        <a:pt x="84006" y="26594"/>
                        <a:pt x="83557" y="26214"/>
                        <a:pt x="83661" y="25834"/>
                      </a:cubicBezTo>
                      <a:cubicBezTo>
                        <a:pt x="83972" y="24503"/>
                        <a:pt x="83039" y="23432"/>
                        <a:pt x="83090" y="22170"/>
                      </a:cubicBezTo>
                      <a:cubicBezTo>
                        <a:pt x="83108" y="21773"/>
                        <a:pt x="83073" y="21375"/>
                        <a:pt x="82624" y="21220"/>
                      </a:cubicBezTo>
                      <a:cubicBezTo>
                        <a:pt x="82529" y="21188"/>
                        <a:pt x="82437" y="21174"/>
                        <a:pt x="82348" y="21174"/>
                      </a:cubicBezTo>
                      <a:cubicBezTo>
                        <a:pt x="82049" y="21174"/>
                        <a:pt x="81787" y="21339"/>
                        <a:pt x="81587" y="21565"/>
                      </a:cubicBezTo>
                      <a:cubicBezTo>
                        <a:pt x="81086" y="22135"/>
                        <a:pt x="80464" y="22602"/>
                        <a:pt x="79755" y="22913"/>
                      </a:cubicBezTo>
                      <a:cubicBezTo>
                        <a:pt x="79583" y="22995"/>
                        <a:pt x="79411" y="23071"/>
                        <a:pt x="79247" y="23071"/>
                      </a:cubicBezTo>
                      <a:cubicBezTo>
                        <a:pt x="79097" y="23071"/>
                        <a:pt x="78954" y="23008"/>
                        <a:pt x="78822" y="22827"/>
                      </a:cubicBezTo>
                      <a:cubicBezTo>
                        <a:pt x="78563" y="22498"/>
                        <a:pt x="78753" y="22274"/>
                        <a:pt x="78960" y="22015"/>
                      </a:cubicBezTo>
                      <a:cubicBezTo>
                        <a:pt x="79496" y="21254"/>
                        <a:pt x="79254" y="20736"/>
                        <a:pt x="78459" y="20338"/>
                      </a:cubicBezTo>
                      <a:cubicBezTo>
                        <a:pt x="78131" y="20165"/>
                        <a:pt x="77837" y="19941"/>
                        <a:pt x="77578" y="19664"/>
                      </a:cubicBezTo>
                      <a:cubicBezTo>
                        <a:pt x="77168" y="19146"/>
                        <a:pt x="76356" y="18913"/>
                        <a:pt x="75491" y="18913"/>
                      </a:cubicBezTo>
                      <a:cubicBezTo>
                        <a:pt x="74278" y="18913"/>
                        <a:pt x="72961" y="19371"/>
                        <a:pt x="72497" y="20148"/>
                      </a:cubicBezTo>
                      <a:cubicBezTo>
                        <a:pt x="72065" y="20874"/>
                        <a:pt x="71788" y="21824"/>
                        <a:pt x="70803" y="22170"/>
                      </a:cubicBezTo>
                      <a:cubicBezTo>
                        <a:pt x="70354" y="22326"/>
                        <a:pt x="70043" y="22792"/>
                        <a:pt x="70337" y="23276"/>
                      </a:cubicBezTo>
                      <a:cubicBezTo>
                        <a:pt x="71356" y="25004"/>
                        <a:pt x="70043" y="25488"/>
                        <a:pt x="68902" y="26024"/>
                      </a:cubicBezTo>
                      <a:cubicBezTo>
                        <a:pt x="67693" y="26577"/>
                        <a:pt x="66241" y="26801"/>
                        <a:pt x="66345" y="28685"/>
                      </a:cubicBezTo>
                      <a:cubicBezTo>
                        <a:pt x="66379" y="29117"/>
                        <a:pt x="65895" y="29601"/>
                        <a:pt x="65584" y="30016"/>
                      </a:cubicBezTo>
                      <a:cubicBezTo>
                        <a:pt x="65442" y="30197"/>
                        <a:pt x="65232" y="30465"/>
                        <a:pt x="64983" y="30465"/>
                      </a:cubicBezTo>
                      <a:cubicBezTo>
                        <a:pt x="64899" y="30465"/>
                        <a:pt x="64811" y="30435"/>
                        <a:pt x="64720" y="30361"/>
                      </a:cubicBezTo>
                      <a:cubicBezTo>
                        <a:pt x="64409" y="30120"/>
                        <a:pt x="64288" y="29705"/>
                        <a:pt x="64409" y="29342"/>
                      </a:cubicBezTo>
                      <a:cubicBezTo>
                        <a:pt x="64893" y="27596"/>
                        <a:pt x="65083" y="25989"/>
                        <a:pt x="62508" y="25903"/>
                      </a:cubicBezTo>
                      <a:cubicBezTo>
                        <a:pt x="62249" y="25903"/>
                        <a:pt x="61938" y="25644"/>
                        <a:pt x="61748" y="25436"/>
                      </a:cubicBezTo>
                      <a:cubicBezTo>
                        <a:pt x="61084" y="24759"/>
                        <a:pt x="60400" y="24243"/>
                        <a:pt x="59552" y="24243"/>
                      </a:cubicBezTo>
                      <a:cubicBezTo>
                        <a:pt x="59252" y="24243"/>
                        <a:pt x="58932" y="24307"/>
                        <a:pt x="58585" y="24451"/>
                      </a:cubicBezTo>
                      <a:cubicBezTo>
                        <a:pt x="58566" y="24457"/>
                        <a:pt x="58545" y="24459"/>
                        <a:pt x="58523" y="24459"/>
                      </a:cubicBezTo>
                      <a:cubicBezTo>
                        <a:pt x="58409" y="24459"/>
                        <a:pt x="58269" y="24394"/>
                        <a:pt x="58153" y="24365"/>
                      </a:cubicBezTo>
                      <a:cubicBezTo>
                        <a:pt x="58758" y="23501"/>
                        <a:pt x="57687" y="22429"/>
                        <a:pt x="58827" y="21462"/>
                      </a:cubicBezTo>
                      <a:cubicBezTo>
                        <a:pt x="61800" y="18990"/>
                        <a:pt x="65757" y="18558"/>
                        <a:pt x="68781" y="16294"/>
                      </a:cubicBezTo>
                      <a:lnTo>
                        <a:pt x="69455" y="15828"/>
                      </a:lnTo>
                      <a:cubicBezTo>
                        <a:pt x="70337" y="15586"/>
                        <a:pt x="71218" y="15206"/>
                        <a:pt x="72117" y="15119"/>
                      </a:cubicBezTo>
                      <a:cubicBezTo>
                        <a:pt x="74346" y="14912"/>
                        <a:pt x="75331" y="13910"/>
                        <a:pt x="75262" y="11767"/>
                      </a:cubicBezTo>
                      <a:cubicBezTo>
                        <a:pt x="75262" y="11596"/>
                        <a:pt x="75299" y="11543"/>
                        <a:pt x="75353" y="11543"/>
                      </a:cubicBezTo>
                      <a:cubicBezTo>
                        <a:pt x="75441" y="11543"/>
                        <a:pt x="75574" y="11687"/>
                        <a:pt x="75659" y="11698"/>
                      </a:cubicBezTo>
                      <a:cubicBezTo>
                        <a:pt x="76835" y="11749"/>
                        <a:pt x="77733" y="12683"/>
                        <a:pt x="78943" y="12752"/>
                      </a:cubicBezTo>
                      <a:cubicBezTo>
                        <a:pt x="79461" y="12769"/>
                        <a:pt x="79945" y="13391"/>
                        <a:pt x="80412" y="13789"/>
                      </a:cubicBezTo>
                      <a:cubicBezTo>
                        <a:pt x="80395" y="13944"/>
                        <a:pt x="80325" y="14082"/>
                        <a:pt x="80204" y="14203"/>
                      </a:cubicBezTo>
                      <a:cubicBezTo>
                        <a:pt x="79099" y="14649"/>
                        <a:pt x="78211" y="15599"/>
                        <a:pt x="76924" y="15599"/>
                      </a:cubicBezTo>
                      <a:cubicBezTo>
                        <a:pt x="76763" y="15599"/>
                        <a:pt x="76595" y="15584"/>
                        <a:pt x="76420" y="15551"/>
                      </a:cubicBezTo>
                      <a:cubicBezTo>
                        <a:pt x="76325" y="15534"/>
                        <a:pt x="76229" y="15525"/>
                        <a:pt x="76135" y="15525"/>
                      </a:cubicBezTo>
                      <a:cubicBezTo>
                        <a:pt x="75478" y="15525"/>
                        <a:pt x="74895" y="15947"/>
                        <a:pt x="74985" y="16778"/>
                      </a:cubicBezTo>
                      <a:cubicBezTo>
                        <a:pt x="75041" y="17437"/>
                        <a:pt x="75422" y="17620"/>
                        <a:pt x="75866" y="17620"/>
                      </a:cubicBezTo>
                      <a:cubicBezTo>
                        <a:pt x="76109" y="17620"/>
                        <a:pt x="76372" y="17565"/>
                        <a:pt x="76610" y="17504"/>
                      </a:cubicBezTo>
                      <a:cubicBezTo>
                        <a:pt x="76822" y="17451"/>
                        <a:pt x="77015" y="17425"/>
                        <a:pt x="77193" y="17425"/>
                      </a:cubicBezTo>
                      <a:cubicBezTo>
                        <a:pt x="77828" y="17425"/>
                        <a:pt x="78286" y="17750"/>
                        <a:pt x="78839" y="18316"/>
                      </a:cubicBezTo>
                      <a:cubicBezTo>
                        <a:pt x="79617" y="19094"/>
                        <a:pt x="80723" y="19612"/>
                        <a:pt x="81794" y="19993"/>
                      </a:cubicBezTo>
                      <a:cubicBezTo>
                        <a:pt x="81906" y="20034"/>
                        <a:pt x="82005" y="20053"/>
                        <a:pt x="82094" y="20053"/>
                      </a:cubicBezTo>
                      <a:cubicBezTo>
                        <a:pt x="82595" y="20053"/>
                        <a:pt x="82747" y="19445"/>
                        <a:pt x="82762" y="18887"/>
                      </a:cubicBezTo>
                      <a:cubicBezTo>
                        <a:pt x="82805" y="18878"/>
                        <a:pt x="82849" y="18874"/>
                        <a:pt x="82892" y="18874"/>
                      </a:cubicBezTo>
                      <a:cubicBezTo>
                        <a:pt x="82935" y="18874"/>
                        <a:pt x="82978" y="18878"/>
                        <a:pt x="83021" y="18887"/>
                      </a:cubicBezTo>
                      <a:cubicBezTo>
                        <a:pt x="83375" y="18985"/>
                        <a:pt x="83662" y="19030"/>
                        <a:pt x="83892" y="19030"/>
                      </a:cubicBezTo>
                      <a:cubicBezTo>
                        <a:pt x="85038" y="19030"/>
                        <a:pt x="84816" y="17932"/>
                        <a:pt x="84629" y="16882"/>
                      </a:cubicBezTo>
                      <a:cubicBezTo>
                        <a:pt x="84577" y="16588"/>
                        <a:pt x="84404" y="16122"/>
                        <a:pt x="84525" y="16018"/>
                      </a:cubicBezTo>
                      <a:cubicBezTo>
                        <a:pt x="84606" y="15948"/>
                        <a:pt x="84680" y="15920"/>
                        <a:pt x="84749" y="15920"/>
                      </a:cubicBezTo>
                      <a:cubicBezTo>
                        <a:pt x="84985" y="15920"/>
                        <a:pt x="85161" y="16252"/>
                        <a:pt x="85389" y="16346"/>
                      </a:cubicBezTo>
                      <a:cubicBezTo>
                        <a:pt x="85637" y="16436"/>
                        <a:pt x="85876" y="16474"/>
                        <a:pt x="86110" y="16474"/>
                      </a:cubicBezTo>
                      <a:cubicBezTo>
                        <a:pt x="86771" y="16474"/>
                        <a:pt x="87381" y="16174"/>
                        <a:pt x="87981" y="15931"/>
                      </a:cubicBezTo>
                      <a:cubicBezTo>
                        <a:pt x="88344" y="15793"/>
                        <a:pt x="88500" y="15275"/>
                        <a:pt x="88258" y="15033"/>
                      </a:cubicBezTo>
                      <a:cubicBezTo>
                        <a:pt x="87065" y="13754"/>
                        <a:pt x="85976" y="12406"/>
                        <a:pt x="84819" y="11110"/>
                      </a:cubicBezTo>
                      <a:cubicBezTo>
                        <a:pt x="84162" y="10350"/>
                        <a:pt x="83160" y="9779"/>
                        <a:pt x="82537" y="8915"/>
                      </a:cubicBezTo>
                      <a:cubicBezTo>
                        <a:pt x="82209" y="8379"/>
                        <a:pt x="81639" y="8034"/>
                        <a:pt x="81017" y="7999"/>
                      </a:cubicBezTo>
                      <a:cubicBezTo>
                        <a:pt x="80983" y="7995"/>
                        <a:pt x="80950" y="7994"/>
                        <a:pt x="80916" y="7994"/>
                      </a:cubicBezTo>
                      <a:cubicBezTo>
                        <a:pt x="80688" y="7994"/>
                        <a:pt x="80453" y="8074"/>
                        <a:pt x="80228" y="8074"/>
                      </a:cubicBezTo>
                      <a:cubicBezTo>
                        <a:pt x="80056" y="8074"/>
                        <a:pt x="79890" y="8027"/>
                        <a:pt x="79738" y="7861"/>
                      </a:cubicBezTo>
                      <a:cubicBezTo>
                        <a:pt x="80170" y="7757"/>
                        <a:pt x="80602" y="7654"/>
                        <a:pt x="81017" y="7585"/>
                      </a:cubicBezTo>
                      <a:cubicBezTo>
                        <a:pt x="81518" y="7481"/>
                        <a:pt x="82192" y="7567"/>
                        <a:pt x="82226" y="6859"/>
                      </a:cubicBezTo>
                      <a:cubicBezTo>
                        <a:pt x="82278" y="6202"/>
                        <a:pt x="81673" y="6167"/>
                        <a:pt x="81207" y="6046"/>
                      </a:cubicBezTo>
                      <a:cubicBezTo>
                        <a:pt x="81086" y="6012"/>
                        <a:pt x="80948" y="5960"/>
                        <a:pt x="80844" y="5891"/>
                      </a:cubicBezTo>
                      <a:cubicBezTo>
                        <a:pt x="80958" y="5878"/>
                        <a:pt x="81101" y="5837"/>
                        <a:pt x="81223" y="5837"/>
                      </a:cubicBezTo>
                      <a:cubicBezTo>
                        <a:pt x="81267" y="5837"/>
                        <a:pt x="81309" y="5843"/>
                        <a:pt x="81345" y="5856"/>
                      </a:cubicBezTo>
                      <a:cubicBezTo>
                        <a:pt x="81816" y="6065"/>
                        <a:pt x="82272" y="6151"/>
                        <a:pt x="82714" y="6151"/>
                      </a:cubicBezTo>
                      <a:cubicBezTo>
                        <a:pt x="83993" y="6151"/>
                        <a:pt x="85157" y="5437"/>
                        <a:pt x="86236" y="4923"/>
                      </a:cubicBezTo>
                      <a:cubicBezTo>
                        <a:pt x="89182" y="3528"/>
                        <a:pt x="92334" y="3094"/>
                        <a:pt x="95401" y="2235"/>
                      </a:cubicBezTo>
                      <a:lnTo>
                        <a:pt x="95401" y="2235"/>
                      </a:lnTo>
                      <a:cubicBezTo>
                        <a:pt x="93986" y="3267"/>
                        <a:pt x="92263" y="3834"/>
                        <a:pt x="90504" y="3834"/>
                      </a:cubicBezTo>
                      <a:cubicBezTo>
                        <a:pt x="90401" y="3834"/>
                        <a:pt x="90295" y="3831"/>
                        <a:pt x="90191" y="3831"/>
                      </a:cubicBezTo>
                      <a:cubicBezTo>
                        <a:pt x="89827" y="3831"/>
                        <a:pt x="89479" y="3873"/>
                        <a:pt x="89277" y="4249"/>
                      </a:cubicBezTo>
                      <a:cubicBezTo>
                        <a:pt x="89018" y="4802"/>
                        <a:pt x="89467" y="5113"/>
                        <a:pt x="89744" y="5528"/>
                      </a:cubicBezTo>
                      <a:cubicBezTo>
                        <a:pt x="90251" y="6307"/>
                        <a:pt x="90887" y="6586"/>
                        <a:pt x="91608" y="6586"/>
                      </a:cubicBezTo>
                      <a:cubicBezTo>
                        <a:pt x="91943" y="6586"/>
                        <a:pt x="92297" y="6525"/>
                        <a:pt x="92664" y="6427"/>
                      </a:cubicBezTo>
                      <a:cubicBezTo>
                        <a:pt x="93037" y="6322"/>
                        <a:pt x="93404" y="6272"/>
                        <a:pt x="93755" y="6272"/>
                      </a:cubicBezTo>
                      <a:cubicBezTo>
                        <a:pt x="95314" y="6272"/>
                        <a:pt x="96561" y="7243"/>
                        <a:pt x="96518" y="8639"/>
                      </a:cubicBezTo>
                      <a:cubicBezTo>
                        <a:pt x="96501" y="9123"/>
                        <a:pt x="96000" y="9710"/>
                        <a:pt x="96155" y="10073"/>
                      </a:cubicBezTo>
                      <a:cubicBezTo>
                        <a:pt x="96656" y="11300"/>
                        <a:pt x="95758" y="12302"/>
                        <a:pt x="95378" y="13045"/>
                      </a:cubicBezTo>
                      <a:cubicBezTo>
                        <a:pt x="94393" y="15016"/>
                        <a:pt x="93649" y="16709"/>
                        <a:pt x="95412" y="18541"/>
                      </a:cubicBezTo>
                      <a:cubicBezTo>
                        <a:pt x="95602" y="18714"/>
                        <a:pt x="95723" y="18938"/>
                        <a:pt x="95758" y="19180"/>
                      </a:cubicBezTo>
                      <a:cubicBezTo>
                        <a:pt x="95810" y="21358"/>
                        <a:pt x="97901" y="20788"/>
                        <a:pt x="99007" y="21479"/>
                      </a:cubicBezTo>
                      <a:cubicBezTo>
                        <a:pt x="99192" y="21597"/>
                        <a:pt x="99367" y="21648"/>
                        <a:pt x="99531" y="21648"/>
                      </a:cubicBezTo>
                      <a:cubicBezTo>
                        <a:pt x="100207" y="21648"/>
                        <a:pt x="100708" y="20784"/>
                        <a:pt x="101098" y="20200"/>
                      </a:cubicBezTo>
                      <a:cubicBezTo>
                        <a:pt x="102256" y="18472"/>
                        <a:pt x="104088" y="17055"/>
                        <a:pt x="105729" y="16536"/>
                      </a:cubicBezTo>
                      <a:cubicBezTo>
                        <a:pt x="109220" y="15396"/>
                        <a:pt x="112486" y="13547"/>
                        <a:pt x="116254" y="13115"/>
                      </a:cubicBezTo>
                      <a:cubicBezTo>
                        <a:pt x="117965" y="12907"/>
                        <a:pt x="119935" y="12320"/>
                        <a:pt x="120021" y="9883"/>
                      </a:cubicBezTo>
                      <a:cubicBezTo>
                        <a:pt x="120021" y="9693"/>
                        <a:pt x="120349" y="9485"/>
                        <a:pt x="120557" y="9330"/>
                      </a:cubicBezTo>
                      <a:cubicBezTo>
                        <a:pt x="121663" y="8552"/>
                        <a:pt x="123132" y="8034"/>
                        <a:pt x="122631" y="6202"/>
                      </a:cubicBezTo>
                      <a:cubicBezTo>
                        <a:pt x="122594" y="6055"/>
                        <a:pt x="122626" y="6020"/>
                        <a:pt x="122682" y="6020"/>
                      </a:cubicBezTo>
                      <a:cubicBezTo>
                        <a:pt x="122731" y="6020"/>
                        <a:pt x="122799" y="6046"/>
                        <a:pt x="122855" y="6046"/>
                      </a:cubicBezTo>
                      <a:cubicBezTo>
                        <a:pt x="122928" y="6051"/>
                        <a:pt x="122998" y="6053"/>
                        <a:pt x="123064" y="6053"/>
                      </a:cubicBezTo>
                      <a:cubicBezTo>
                        <a:pt x="124269" y="6053"/>
                        <a:pt x="124381" y="5321"/>
                        <a:pt x="123840" y="4387"/>
                      </a:cubicBezTo>
                      <a:cubicBezTo>
                        <a:pt x="123581" y="3921"/>
                        <a:pt x="123875" y="3955"/>
                        <a:pt x="124048" y="3817"/>
                      </a:cubicBezTo>
                      <a:cubicBezTo>
                        <a:pt x="125240" y="2867"/>
                        <a:pt x="126640" y="2728"/>
                        <a:pt x="128092" y="2659"/>
                      </a:cubicBezTo>
                      <a:cubicBezTo>
                        <a:pt x="128575" y="2625"/>
                        <a:pt x="129180" y="2521"/>
                        <a:pt x="129249" y="1934"/>
                      </a:cubicBezTo>
                      <a:cubicBezTo>
                        <a:pt x="129301" y="1363"/>
                        <a:pt x="128714" y="1242"/>
                        <a:pt x="128299" y="1190"/>
                      </a:cubicBezTo>
                      <a:cubicBezTo>
                        <a:pt x="125707" y="948"/>
                        <a:pt x="123132" y="430"/>
                        <a:pt x="120557" y="171"/>
                      </a:cubicBezTo>
                      <a:cubicBezTo>
                        <a:pt x="119360" y="50"/>
                        <a:pt x="118163" y="0"/>
                        <a:pt x="116966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253;p78">
                  <a:extLst>
                    <a:ext uri="{FF2B5EF4-FFF2-40B4-BE49-F238E27FC236}">
                      <a16:creationId xmlns:a16="http://schemas.microsoft.com/office/drawing/2014/main" id="{60A8C0E2-699A-3CC0-C022-5C8B1E2309F8}"/>
                    </a:ext>
                  </a:extLst>
                </p:cNvPr>
                <p:cNvSpPr/>
                <p:nvPr/>
              </p:nvSpPr>
              <p:spPr>
                <a:xfrm>
                  <a:off x="1581325" y="1051125"/>
                  <a:ext cx="283000" cy="9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0" h="3667" extrusionOk="0">
                      <a:moveTo>
                        <a:pt x="6214" y="0"/>
                      </a:moveTo>
                      <a:cubicBezTo>
                        <a:pt x="5926" y="0"/>
                        <a:pt x="5584" y="48"/>
                        <a:pt x="5219" y="71"/>
                      </a:cubicBezTo>
                      <a:cubicBezTo>
                        <a:pt x="5082" y="56"/>
                        <a:pt x="4943" y="49"/>
                        <a:pt x="4804" y="49"/>
                      </a:cubicBezTo>
                      <a:cubicBezTo>
                        <a:pt x="3493" y="49"/>
                        <a:pt x="2115" y="667"/>
                        <a:pt x="709" y="1073"/>
                      </a:cubicBezTo>
                      <a:cubicBezTo>
                        <a:pt x="432" y="1177"/>
                        <a:pt x="208" y="1401"/>
                        <a:pt x="69" y="1678"/>
                      </a:cubicBezTo>
                      <a:cubicBezTo>
                        <a:pt x="0" y="1781"/>
                        <a:pt x="242" y="2213"/>
                        <a:pt x="363" y="2231"/>
                      </a:cubicBezTo>
                      <a:cubicBezTo>
                        <a:pt x="2163" y="2438"/>
                        <a:pt x="3786" y="3667"/>
                        <a:pt x="5640" y="3667"/>
                      </a:cubicBezTo>
                      <a:cubicBezTo>
                        <a:pt x="6100" y="3667"/>
                        <a:pt x="6574" y="3591"/>
                        <a:pt x="7068" y="3406"/>
                      </a:cubicBezTo>
                      <a:cubicBezTo>
                        <a:pt x="7396" y="3281"/>
                        <a:pt x="7767" y="3236"/>
                        <a:pt x="8142" y="3236"/>
                      </a:cubicBezTo>
                      <a:cubicBezTo>
                        <a:pt x="8439" y="3236"/>
                        <a:pt x="8738" y="3264"/>
                        <a:pt x="9021" y="3302"/>
                      </a:cubicBezTo>
                      <a:cubicBezTo>
                        <a:pt x="9277" y="3340"/>
                        <a:pt x="9523" y="3370"/>
                        <a:pt x="9759" y="3370"/>
                      </a:cubicBezTo>
                      <a:cubicBezTo>
                        <a:pt x="10271" y="3370"/>
                        <a:pt x="10728" y="3229"/>
                        <a:pt x="11095" y="2732"/>
                      </a:cubicBezTo>
                      <a:cubicBezTo>
                        <a:pt x="11320" y="2473"/>
                        <a:pt x="11268" y="2075"/>
                        <a:pt x="10991" y="1885"/>
                      </a:cubicBezTo>
                      <a:cubicBezTo>
                        <a:pt x="10479" y="1524"/>
                        <a:pt x="10006" y="1077"/>
                        <a:pt x="9430" y="1077"/>
                      </a:cubicBezTo>
                      <a:cubicBezTo>
                        <a:pt x="9151" y="1077"/>
                        <a:pt x="8847" y="1182"/>
                        <a:pt x="8503" y="1453"/>
                      </a:cubicBezTo>
                      <a:cubicBezTo>
                        <a:pt x="8280" y="1626"/>
                        <a:pt x="7919" y="1737"/>
                        <a:pt x="7612" y="1737"/>
                      </a:cubicBezTo>
                      <a:cubicBezTo>
                        <a:pt x="7277" y="1737"/>
                        <a:pt x="7006" y="1605"/>
                        <a:pt x="7051" y="1280"/>
                      </a:cubicBezTo>
                      <a:cubicBezTo>
                        <a:pt x="7179" y="207"/>
                        <a:pt x="6812" y="0"/>
                        <a:pt x="6214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254;p78">
                  <a:extLst>
                    <a:ext uri="{FF2B5EF4-FFF2-40B4-BE49-F238E27FC236}">
                      <a16:creationId xmlns:a16="http://schemas.microsoft.com/office/drawing/2014/main" id="{ED761A24-EEF2-630C-F26E-83FDBCD14491}"/>
                    </a:ext>
                  </a:extLst>
                </p:cNvPr>
                <p:cNvSpPr/>
                <p:nvPr/>
              </p:nvSpPr>
              <p:spPr>
                <a:xfrm>
                  <a:off x="3144425" y="1319375"/>
                  <a:ext cx="213450" cy="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8" h="3823" extrusionOk="0">
                      <a:moveTo>
                        <a:pt x="6155" y="1"/>
                      </a:moveTo>
                      <a:cubicBezTo>
                        <a:pt x="6054" y="1"/>
                        <a:pt x="5950" y="7"/>
                        <a:pt x="5842" y="20"/>
                      </a:cubicBezTo>
                      <a:cubicBezTo>
                        <a:pt x="4846" y="139"/>
                        <a:pt x="3874" y="469"/>
                        <a:pt x="2859" y="469"/>
                      </a:cubicBezTo>
                      <a:cubicBezTo>
                        <a:pt x="2396" y="469"/>
                        <a:pt x="1923" y="400"/>
                        <a:pt x="1435" y="211"/>
                      </a:cubicBezTo>
                      <a:cubicBezTo>
                        <a:pt x="1292" y="150"/>
                        <a:pt x="1133" y="113"/>
                        <a:pt x="974" y="113"/>
                      </a:cubicBezTo>
                      <a:cubicBezTo>
                        <a:pt x="501" y="113"/>
                        <a:pt x="35" y="441"/>
                        <a:pt x="35" y="1438"/>
                      </a:cubicBezTo>
                      <a:cubicBezTo>
                        <a:pt x="1" y="3771"/>
                        <a:pt x="1573" y="3580"/>
                        <a:pt x="3025" y="3822"/>
                      </a:cubicBezTo>
                      <a:cubicBezTo>
                        <a:pt x="4338" y="3753"/>
                        <a:pt x="5617" y="3408"/>
                        <a:pt x="6792" y="2837"/>
                      </a:cubicBezTo>
                      <a:cubicBezTo>
                        <a:pt x="7415" y="2526"/>
                        <a:pt x="8538" y="2474"/>
                        <a:pt x="8192" y="1541"/>
                      </a:cubicBezTo>
                      <a:cubicBezTo>
                        <a:pt x="7892" y="720"/>
                        <a:pt x="7218" y="1"/>
                        <a:pt x="6155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255;p78">
                  <a:extLst>
                    <a:ext uri="{FF2B5EF4-FFF2-40B4-BE49-F238E27FC236}">
                      <a16:creationId xmlns:a16="http://schemas.microsoft.com/office/drawing/2014/main" id="{49935D5F-D913-9503-20C6-D9295091B6E0}"/>
                    </a:ext>
                  </a:extLst>
                </p:cNvPr>
                <p:cNvSpPr/>
                <p:nvPr/>
              </p:nvSpPr>
              <p:spPr>
                <a:xfrm>
                  <a:off x="1453000" y="2509000"/>
                  <a:ext cx="263575" cy="1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3" h="4524" extrusionOk="0">
                      <a:moveTo>
                        <a:pt x="3451" y="1"/>
                      </a:moveTo>
                      <a:cubicBezTo>
                        <a:pt x="2445" y="1"/>
                        <a:pt x="1486" y="228"/>
                        <a:pt x="761" y="702"/>
                      </a:cubicBezTo>
                      <a:cubicBezTo>
                        <a:pt x="398" y="927"/>
                        <a:pt x="1" y="1186"/>
                        <a:pt x="243" y="1687"/>
                      </a:cubicBezTo>
                      <a:cubicBezTo>
                        <a:pt x="390" y="1972"/>
                        <a:pt x="609" y="2083"/>
                        <a:pt x="855" y="2083"/>
                      </a:cubicBezTo>
                      <a:cubicBezTo>
                        <a:pt x="1012" y="2083"/>
                        <a:pt x="1180" y="2038"/>
                        <a:pt x="1349" y="1964"/>
                      </a:cubicBezTo>
                      <a:cubicBezTo>
                        <a:pt x="1677" y="1828"/>
                        <a:pt x="1990" y="1776"/>
                        <a:pt x="2298" y="1776"/>
                      </a:cubicBezTo>
                      <a:cubicBezTo>
                        <a:pt x="2932" y="1776"/>
                        <a:pt x="3543" y="1997"/>
                        <a:pt x="4217" y="2171"/>
                      </a:cubicBezTo>
                      <a:cubicBezTo>
                        <a:pt x="5708" y="2540"/>
                        <a:pt x="6405" y="4523"/>
                        <a:pt x="7868" y="4523"/>
                      </a:cubicBezTo>
                      <a:cubicBezTo>
                        <a:pt x="8118" y="4523"/>
                        <a:pt x="8391" y="4465"/>
                        <a:pt x="8693" y="4332"/>
                      </a:cubicBezTo>
                      <a:cubicBezTo>
                        <a:pt x="8824" y="4337"/>
                        <a:pt x="8947" y="4340"/>
                        <a:pt x="9062" y="4340"/>
                      </a:cubicBezTo>
                      <a:cubicBezTo>
                        <a:pt x="10032" y="4340"/>
                        <a:pt x="10475" y="4144"/>
                        <a:pt x="10491" y="3727"/>
                      </a:cubicBezTo>
                      <a:cubicBezTo>
                        <a:pt x="10542" y="2897"/>
                        <a:pt x="9817" y="2724"/>
                        <a:pt x="9264" y="2517"/>
                      </a:cubicBezTo>
                      <a:cubicBezTo>
                        <a:pt x="8711" y="2292"/>
                        <a:pt x="8209" y="1964"/>
                        <a:pt x="7777" y="1567"/>
                      </a:cubicBezTo>
                      <a:cubicBezTo>
                        <a:pt x="6685" y="547"/>
                        <a:pt x="5011" y="1"/>
                        <a:pt x="3451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5256;p78">
                  <a:extLst>
                    <a:ext uri="{FF2B5EF4-FFF2-40B4-BE49-F238E27FC236}">
                      <a16:creationId xmlns:a16="http://schemas.microsoft.com/office/drawing/2014/main" id="{04C96D6B-D31C-66AA-2868-24FD9AC23190}"/>
                    </a:ext>
                  </a:extLst>
                </p:cNvPr>
                <p:cNvSpPr/>
                <p:nvPr/>
              </p:nvSpPr>
              <p:spPr>
                <a:xfrm>
                  <a:off x="1880725" y="1020350"/>
                  <a:ext cx="162025" cy="1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1" h="4481" extrusionOk="0">
                      <a:moveTo>
                        <a:pt x="4294" y="0"/>
                      </a:moveTo>
                      <a:cubicBezTo>
                        <a:pt x="4062" y="0"/>
                        <a:pt x="3818" y="44"/>
                        <a:pt x="3560" y="144"/>
                      </a:cubicBezTo>
                      <a:cubicBezTo>
                        <a:pt x="3094" y="317"/>
                        <a:pt x="2593" y="541"/>
                        <a:pt x="2886" y="1198"/>
                      </a:cubicBezTo>
                      <a:cubicBezTo>
                        <a:pt x="3042" y="1509"/>
                        <a:pt x="3232" y="1820"/>
                        <a:pt x="3457" y="2114"/>
                      </a:cubicBezTo>
                      <a:cubicBezTo>
                        <a:pt x="3147" y="2260"/>
                        <a:pt x="2851" y="2348"/>
                        <a:pt x="2545" y="2348"/>
                      </a:cubicBezTo>
                      <a:cubicBezTo>
                        <a:pt x="2270" y="2348"/>
                        <a:pt x="1987" y="2277"/>
                        <a:pt x="1677" y="2114"/>
                      </a:cubicBezTo>
                      <a:cubicBezTo>
                        <a:pt x="1531" y="2037"/>
                        <a:pt x="1393" y="2002"/>
                        <a:pt x="1262" y="2002"/>
                      </a:cubicBezTo>
                      <a:cubicBezTo>
                        <a:pt x="867" y="2002"/>
                        <a:pt x="545" y="2320"/>
                        <a:pt x="311" y="2736"/>
                      </a:cubicBezTo>
                      <a:cubicBezTo>
                        <a:pt x="0" y="3289"/>
                        <a:pt x="467" y="3479"/>
                        <a:pt x="813" y="3807"/>
                      </a:cubicBezTo>
                      <a:cubicBezTo>
                        <a:pt x="1327" y="4309"/>
                        <a:pt x="1837" y="4480"/>
                        <a:pt x="2344" y="4480"/>
                      </a:cubicBezTo>
                      <a:cubicBezTo>
                        <a:pt x="3164" y="4480"/>
                        <a:pt x="3976" y="4032"/>
                        <a:pt x="4787" y="3807"/>
                      </a:cubicBezTo>
                      <a:lnTo>
                        <a:pt x="5081" y="3514"/>
                      </a:lnTo>
                      <a:cubicBezTo>
                        <a:pt x="5237" y="2788"/>
                        <a:pt x="5098" y="1924"/>
                        <a:pt x="6204" y="1734"/>
                      </a:cubicBezTo>
                      <a:cubicBezTo>
                        <a:pt x="6464" y="1699"/>
                        <a:pt x="6481" y="1129"/>
                        <a:pt x="6222" y="921"/>
                      </a:cubicBezTo>
                      <a:cubicBezTo>
                        <a:pt x="5644" y="436"/>
                        <a:pt x="5027" y="0"/>
                        <a:pt x="4294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5257;p78">
                  <a:extLst>
                    <a:ext uri="{FF2B5EF4-FFF2-40B4-BE49-F238E27FC236}">
                      <a16:creationId xmlns:a16="http://schemas.microsoft.com/office/drawing/2014/main" id="{A86E43FC-FBDC-D511-3896-269272B6C3D6}"/>
                    </a:ext>
                  </a:extLst>
                </p:cNvPr>
                <p:cNvSpPr/>
                <p:nvPr/>
              </p:nvSpPr>
              <p:spPr>
                <a:xfrm>
                  <a:off x="1688900" y="2603450"/>
                  <a:ext cx="165050" cy="7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2" h="2958" extrusionOk="0">
                      <a:moveTo>
                        <a:pt x="2842" y="0"/>
                      </a:moveTo>
                      <a:cubicBezTo>
                        <a:pt x="2588" y="0"/>
                        <a:pt x="2332" y="28"/>
                        <a:pt x="2074" y="87"/>
                      </a:cubicBezTo>
                      <a:cubicBezTo>
                        <a:pt x="1452" y="225"/>
                        <a:pt x="1055" y="1331"/>
                        <a:pt x="225" y="1694"/>
                      </a:cubicBezTo>
                      <a:cubicBezTo>
                        <a:pt x="0" y="1798"/>
                        <a:pt x="277" y="2247"/>
                        <a:pt x="536" y="2454"/>
                      </a:cubicBezTo>
                      <a:cubicBezTo>
                        <a:pt x="957" y="2789"/>
                        <a:pt x="2162" y="2958"/>
                        <a:pt x="3373" y="2958"/>
                      </a:cubicBezTo>
                      <a:cubicBezTo>
                        <a:pt x="4599" y="2958"/>
                        <a:pt x="5830" y="2785"/>
                        <a:pt x="6256" y="2437"/>
                      </a:cubicBezTo>
                      <a:cubicBezTo>
                        <a:pt x="6395" y="2282"/>
                        <a:pt x="6515" y="2109"/>
                        <a:pt x="6602" y="1919"/>
                      </a:cubicBezTo>
                      <a:cubicBezTo>
                        <a:pt x="6481" y="1711"/>
                        <a:pt x="6429" y="1469"/>
                        <a:pt x="6291" y="1366"/>
                      </a:cubicBezTo>
                      <a:cubicBezTo>
                        <a:pt x="5231" y="636"/>
                        <a:pt x="4065" y="0"/>
                        <a:pt x="2842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5258;p78">
                  <a:extLst>
                    <a:ext uri="{FF2B5EF4-FFF2-40B4-BE49-F238E27FC236}">
                      <a16:creationId xmlns:a16="http://schemas.microsoft.com/office/drawing/2014/main" id="{B9830B2F-7410-FCDB-EF63-175B432E90C5}"/>
                    </a:ext>
                  </a:extLst>
                </p:cNvPr>
                <p:cNvSpPr/>
                <p:nvPr/>
              </p:nvSpPr>
              <p:spPr>
                <a:xfrm>
                  <a:off x="1922200" y="1344925"/>
                  <a:ext cx="129625" cy="6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5" h="2581" extrusionOk="0">
                      <a:moveTo>
                        <a:pt x="1901" y="1"/>
                      </a:moveTo>
                      <a:lnTo>
                        <a:pt x="1227" y="467"/>
                      </a:lnTo>
                      <a:cubicBezTo>
                        <a:pt x="934" y="1020"/>
                        <a:pt x="0" y="1383"/>
                        <a:pt x="415" y="2144"/>
                      </a:cubicBezTo>
                      <a:cubicBezTo>
                        <a:pt x="602" y="2475"/>
                        <a:pt x="838" y="2581"/>
                        <a:pt x="1096" y="2581"/>
                      </a:cubicBezTo>
                      <a:cubicBezTo>
                        <a:pt x="1482" y="2581"/>
                        <a:pt x="1915" y="2344"/>
                        <a:pt x="2299" y="2282"/>
                      </a:cubicBezTo>
                      <a:cubicBezTo>
                        <a:pt x="2552" y="2236"/>
                        <a:pt x="2806" y="2213"/>
                        <a:pt x="3064" y="2213"/>
                      </a:cubicBezTo>
                      <a:cubicBezTo>
                        <a:pt x="3194" y="2213"/>
                        <a:pt x="3324" y="2219"/>
                        <a:pt x="3457" y="2230"/>
                      </a:cubicBezTo>
                      <a:cubicBezTo>
                        <a:pt x="3730" y="2245"/>
                        <a:pt x="4039" y="2324"/>
                        <a:pt x="4314" y="2324"/>
                      </a:cubicBezTo>
                      <a:cubicBezTo>
                        <a:pt x="4665" y="2324"/>
                        <a:pt x="4959" y="2195"/>
                        <a:pt x="5047" y="1643"/>
                      </a:cubicBezTo>
                      <a:cubicBezTo>
                        <a:pt x="5185" y="744"/>
                        <a:pt x="4563" y="277"/>
                        <a:pt x="3768" y="122"/>
                      </a:cubicBezTo>
                      <a:cubicBezTo>
                        <a:pt x="3146" y="35"/>
                        <a:pt x="2523" y="1"/>
                        <a:pt x="1901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5259;p78">
                  <a:extLst>
                    <a:ext uri="{FF2B5EF4-FFF2-40B4-BE49-F238E27FC236}">
                      <a16:creationId xmlns:a16="http://schemas.microsoft.com/office/drawing/2014/main" id="{810A5EFA-5757-EFE5-F56C-3DD736C8A2A0}"/>
                    </a:ext>
                  </a:extLst>
                </p:cNvPr>
                <p:cNvSpPr/>
                <p:nvPr/>
              </p:nvSpPr>
              <p:spPr>
                <a:xfrm>
                  <a:off x="1787825" y="1030550"/>
                  <a:ext cx="94250" cy="4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1793" extrusionOk="0">
                      <a:moveTo>
                        <a:pt x="2929" y="0"/>
                      </a:moveTo>
                      <a:cubicBezTo>
                        <a:pt x="2800" y="0"/>
                        <a:pt x="2676" y="17"/>
                        <a:pt x="2576" y="47"/>
                      </a:cubicBezTo>
                      <a:cubicBezTo>
                        <a:pt x="2412" y="93"/>
                        <a:pt x="2229" y="105"/>
                        <a:pt x="2039" y="105"/>
                      </a:cubicBezTo>
                      <a:cubicBezTo>
                        <a:pt x="1817" y="105"/>
                        <a:pt x="1584" y="88"/>
                        <a:pt x="1360" y="88"/>
                      </a:cubicBezTo>
                      <a:cubicBezTo>
                        <a:pt x="763" y="88"/>
                        <a:pt x="227" y="208"/>
                        <a:pt x="105" y="1084"/>
                      </a:cubicBezTo>
                      <a:cubicBezTo>
                        <a:pt x="1" y="1792"/>
                        <a:pt x="865" y="1688"/>
                        <a:pt x="1504" y="1740"/>
                      </a:cubicBezTo>
                      <a:cubicBezTo>
                        <a:pt x="2265" y="1568"/>
                        <a:pt x="3405" y="1792"/>
                        <a:pt x="3665" y="652"/>
                      </a:cubicBezTo>
                      <a:cubicBezTo>
                        <a:pt x="3769" y="167"/>
                        <a:pt x="3329" y="0"/>
                        <a:pt x="2929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5260;p78">
                  <a:extLst>
                    <a:ext uri="{FF2B5EF4-FFF2-40B4-BE49-F238E27FC236}">
                      <a16:creationId xmlns:a16="http://schemas.microsoft.com/office/drawing/2014/main" id="{A78FFE8C-A04B-67B6-6E59-24BD3171C70C}"/>
                    </a:ext>
                  </a:extLst>
                </p:cNvPr>
                <p:cNvSpPr/>
                <p:nvPr/>
              </p:nvSpPr>
              <p:spPr>
                <a:xfrm>
                  <a:off x="1870350" y="2639275"/>
                  <a:ext cx="59225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1773" extrusionOk="0">
                      <a:moveTo>
                        <a:pt x="922" y="1"/>
                      </a:moveTo>
                      <a:cubicBezTo>
                        <a:pt x="435" y="1"/>
                        <a:pt x="1" y="156"/>
                        <a:pt x="1" y="762"/>
                      </a:cubicBezTo>
                      <a:cubicBezTo>
                        <a:pt x="1" y="1414"/>
                        <a:pt x="337" y="1773"/>
                        <a:pt x="982" y="1773"/>
                      </a:cubicBezTo>
                      <a:cubicBezTo>
                        <a:pt x="1038" y="1773"/>
                        <a:pt x="1097" y="1770"/>
                        <a:pt x="1158" y="1765"/>
                      </a:cubicBezTo>
                      <a:cubicBezTo>
                        <a:pt x="1711" y="1730"/>
                        <a:pt x="2368" y="1678"/>
                        <a:pt x="2299" y="901"/>
                      </a:cubicBezTo>
                      <a:cubicBezTo>
                        <a:pt x="2264" y="175"/>
                        <a:pt x="1642" y="2"/>
                        <a:pt x="1003" y="2"/>
                      </a:cubicBezTo>
                      <a:cubicBezTo>
                        <a:pt x="976" y="1"/>
                        <a:pt x="949" y="1"/>
                        <a:pt x="922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5261;p78">
                  <a:extLst>
                    <a:ext uri="{FF2B5EF4-FFF2-40B4-BE49-F238E27FC236}">
                      <a16:creationId xmlns:a16="http://schemas.microsoft.com/office/drawing/2014/main" id="{61390FEC-E05F-0393-FFFC-C127AD8B67E9}"/>
                    </a:ext>
                  </a:extLst>
                </p:cNvPr>
                <p:cNvSpPr/>
                <p:nvPr/>
              </p:nvSpPr>
              <p:spPr>
                <a:xfrm>
                  <a:off x="2264800" y="4630125"/>
                  <a:ext cx="62675" cy="3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1569" extrusionOk="0">
                      <a:moveTo>
                        <a:pt x="1176" y="52"/>
                      </a:moveTo>
                      <a:cubicBezTo>
                        <a:pt x="675" y="87"/>
                        <a:pt x="1" y="1"/>
                        <a:pt x="1" y="813"/>
                      </a:cubicBezTo>
                      <a:cubicBezTo>
                        <a:pt x="1" y="1241"/>
                        <a:pt x="341" y="1568"/>
                        <a:pt x="742" y="1568"/>
                      </a:cubicBezTo>
                      <a:cubicBezTo>
                        <a:pt x="811" y="1568"/>
                        <a:pt x="881" y="1559"/>
                        <a:pt x="951" y="1539"/>
                      </a:cubicBezTo>
                      <a:cubicBezTo>
                        <a:pt x="1077" y="1515"/>
                        <a:pt x="1221" y="1513"/>
                        <a:pt x="1369" y="1513"/>
                      </a:cubicBezTo>
                      <a:cubicBezTo>
                        <a:pt x="1403" y="1513"/>
                        <a:pt x="1437" y="1513"/>
                        <a:pt x="1471" y="1513"/>
                      </a:cubicBezTo>
                      <a:cubicBezTo>
                        <a:pt x="1947" y="1513"/>
                        <a:pt x="2434" y="1491"/>
                        <a:pt x="2472" y="830"/>
                      </a:cubicBezTo>
                      <a:cubicBezTo>
                        <a:pt x="2506" y="52"/>
                        <a:pt x="1781" y="87"/>
                        <a:pt x="1176" y="52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5262;p78">
                  <a:extLst>
                    <a:ext uri="{FF2B5EF4-FFF2-40B4-BE49-F238E27FC236}">
                      <a16:creationId xmlns:a16="http://schemas.microsoft.com/office/drawing/2014/main" id="{F9C0EA1A-349F-EB76-17E9-2AC9525AB80C}"/>
                    </a:ext>
                  </a:extLst>
                </p:cNvPr>
                <p:cNvSpPr/>
                <p:nvPr/>
              </p:nvSpPr>
              <p:spPr>
                <a:xfrm>
                  <a:off x="1604225" y="2645350"/>
                  <a:ext cx="56175" cy="3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" h="1531" extrusionOk="0">
                      <a:moveTo>
                        <a:pt x="1003" y="1"/>
                      </a:moveTo>
                      <a:cubicBezTo>
                        <a:pt x="536" y="35"/>
                        <a:pt x="0" y="1"/>
                        <a:pt x="17" y="554"/>
                      </a:cubicBezTo>
                      <a:cubicBezTo>
                        <a:pt x="17" y="1297"/>
                        <a:pt x="640" y="1452"/>
                        <a:pt x="1262" y="1522"/>
                      </a:cubicBezTo>
                      <a:cubicBezTo>
                        <a:pt x="1319" y="1528"/>
                        <a:pt x="1377" y="1531"/>
                        <a:pt x="1434" y="1531"/>
                      </a:cubicBezTo>
                      <a:cubicBezTo>
                        <a:pt x="1857" y="1531"/>
                        <a:pt x="2247" y="1352"/>
                        <a:pt x="2247" y="865"/>
                      </a:cubicBezTo>
                      <a:cubicBezTo>
                        <a:pt x="2247" y="18"/>
                        <a:pt x="1504" y="139"/>
                        <a:pt x="1003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5263;p78">
                  <a:extLst>
                    <a:ext uri="{FF2B5EF4-FFF2-40B4-BE49-F238E27FC236}">
                      <a16:creationId xmlns:a16="http://schemas.microsoft.com/office/drawing/2014/main" id="{353DE733-689D-2E1C-AA93-7D6D4FB26008}"/>
                    </a:ext>
                  </a:extLst>
                </p:cNvPr>
                <p:cNvSpPr/>
                <p:nvPr/>
              </p:nvSpPr>
              <p:spPr>
                <a:xfrm>
                  <a:off x="7045475" y="3384250"/>
                  <a:ext cx="47375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2142" extrusionOk="0">
                      <a:moveTo>
                        <a:pt x="416" y="1"/>
                      </a:moveTo>
                      <a:cubicBezTo>
                        <a:pt x="93" y="1"/>
                        <a:pt x="0" y="338"/>
                        <a:pt x="63" y="618"/>
                      </a:cubicBezTo>
                      <a:cubicBezTo>
                        <a:pt x="201" y="1292"/>
                        <a:pt x="339" y="2035"/>
                        <a:pt x="1203" y="2139"/>
                      </a:cubicBezTo>
                      <a:cubicBezTo>
                        <a:pt x="1224" y="2141"/>
                        <a:pt x="1245" y="2142"/>
                        <a:pt x="1265" y="2142"/>
                      </a:cubicBezTo>
                      <a:cubicBezTo>
                        <a:pt x="1645" y="2142"/>
                        <a:pt x="1895" y="1835"/>
                        <a:pt x="1895" y="1327"/>
                      </a:cubicBezTo>
                      <a:cubicBezTo>
                        <a:pt x="1670" y="705"/>
                        <a:pt x="1273" y="169"/>
                        <a:pt x="529" y="13"/>
                      </a:cubicBezTo>
                      <a:cubicBezTo>
                        <a:pt x="489" y="5"/>
                        <a:pt x="451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5264;p78">
                  <a:extLst>
                    <a:ext uri="{FF2B5EF4-FFF2-40B4-BE49-F238E27FC236}">
                      <a16:creationId xmlns:a16="http://schemas.microsoft.com/office/drawing/2014/main" id="{860DC156-7C93-3F77-817B-9F19B1B76DE1}"/>
                    </a:ext>
                  </a:extLst>
                </p:cNvPr>
                <p:cNvSpPr/>
                <p:nvPr/>
              </p:nvSpPr>
              <p:spPr>
                <a:xfrm>
                  <a:off x="4291500" y="1250400"/>
                  <a:ext cx="54900" cy="3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6" h="1516" extrusionOk="0">
                      <a:moveTo>
                        <a:pt x="1013" y="0"/>
                      </a:moveTo>
                      <a:cubicBezTo>
                        <a:pt x="676" y="0"/>
                        <a:pt x="369" y="181"/>
                        <a:pt x="190" y="464"/>
                      </a:cubicBezTo>
                      <a:cubicBezTo>
                        <a:pt x="0" y="706"/>
                        <a:pt x="35" y="1034"/>
                        <a:pt x="259" y="1224"/>
                      </a:cubicBezTo>
                      <a:cubicBezTo>
                        <a:pt x="466" y="1444"/>
                        <a:pt x="678" y="1515"/>
                        <a:pt x="892" y="1515"/>
                      </a:cubicBezTo>
                      <a:cubicBezTo>
                        <a:pt x="1233" y="1515"/>
                        <a:pt x="1579" y="1336"/>
                        <a:pt x="1919" y="1293"/>
                      </a:cubicBezTo>
                      <a:cubicBezTo>
                        <a:pt x="2195" y="567"/>
                        <a:pt x="1901" y="153"/>
                        <a:pt x="1175" y="14"/>
                      </a:cubicBezTo>
                      <a:cubicBezTo>
                        <a:pt x="1121" y="5"/>
                        <a:pt x="1066" y="0"/>
                        <a:pt x="1013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5265;p78">
                  <a:extLst>
                    <a:ext uri="{FF2B5EF4-FFF2-40B4-BE49-F238E27FC236}">
                      <a16:creationId xmlns:a16="http://schemas.microsoft.com/office/drawing/2014/main" id="{8F0D1A26-F3D1-462C-4F5D-9672CCE6BC3E}"/>
                    </a:ext>
                  </a:extLst>
                </p:cNvPr>
                <p:cNvSpPr/>
                <p:nvPr/>
              </p:nvSpPr>
              <p:spPr>
                <a:xfrm>
                  <a:off x="6323375" y="3314875"/>
                  <a:ext cx="50125" cy="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1493" extrusionOk="0">
                      <a:moveTo>
                        <a:pt x="754" y="1"/>
                      </a:moveTo>
                      <a:cubicBezTo>
                        <a:pt x="409" y="1"/>
                        <a:pt x="93" y="129"/>
                        <a:pt x="52" y="542"/>
                      </a:cubicBezTo>
                      <a:cubicBezTo>
                        <a:pt x="0" y="1198"/>
                        <a:pt x="536" y="1371"/>
                        <a:pt x="1106" y="1492"/>
                      </a:cubicBezTo>
                      <a:cubicBezTo>
                        <a:pt x="1504" y="1475"/>
                        <a:pt x="1988" y="1440"/>
                        <a:pt x="1988" y="905"/>
                      </a:cubicBezTo>
                      <a:cubicBezTo>
                        <a:pt x="2005" y="317"/>
                        <a:pt x="1504" y="110"/>
                        <a:pt x="1020" y="23"/>
                      </a:cubicBezTo>
                      <a:cubicBezTo>
                        <a:pt x="932" y="9"/>
                        <a:pt x="842" y="1"/>
                        <a:pt x="754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5266;p78">
                  <a:extLst>
                    <a:ext uri="{FF2B5EF4-FFF2-40B4-BE49-F238E27FC236}">
                      <a16:creationId xmlns:a16="http://schemas.microsoft.com/office/drawing/2014/main" id="{BCDF789D-8414-2D6C-BCD9-4EA7AA4796BE}"/>
                    </a:ext>
                  </a:extLst>
                </p:cNvPr>
                <p:cNvSpPr/>
                <p:nvPr/>
              </p:nvSpPr>
              <p:spPr>
                <a:xfrm>
                  <a:off x="6680225" y="1890750"/>
                  <a:ext cx="46075" cy="4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" h="1688" extrusionOk="0">
                      <a:moveTo>
                        <a:pt x="1376" y="1"/>
                      </a:moveTo>
                      <a:cubicBezTo>
                        <a:pt x="1345" y="1"/>
                        <a:pt x="1312" y="4"/>
                        <a:pt x="1280" y="11"/>
                      </a:cubicBezTo>
                      <a:cubicBezTo>
                        <a:pt x="675" y="29"/>
                        <a:pt x="156" y="478"/>
                        <a:pt x="70" y="1083"/>
                      </a:cubicBezTo>
                      <a:cubicBezTo>
                        <a:pt x="1" y="1446"/>
                        <a:pt x="208" y="1670"/>
                        <a:pt x="675" y="1688"/>
                      </a:cubicBezTo>
                      <a:cubicBezTo>
                        <a:pt x="1193" y="1480"/>
                        <a:pt x="1643" y="1135"/>
                        <a:pt x="1781" y="513"/>
                      </a:cubicBezTo>
                      <a:cubicBezTo>
                        <a:pt x="1843" y="250"/>
                        <a:pt x="1642" y="1"/>
                        <a:pt x="1376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5267;p78">
                  <a:extLst>
                    <a:ext uri="{FF2B5EF4-FFF2-40B4-BE49-F238E27FC236}">
                      <a16:creationId xmlns:a16="http://schemas.microsoft.com/office/drawing/2014/main" id="{81364D6D-240C-6412-04B0-519FCCA79B0E}"/>
                    </a:ext>
                  </a:extLst>
                </p:cNvPr>
                <p:cNvSpPr/>
                <p:nvPr/>
              </p:nvSpPr>
              <p:spPr>
                <a:xfrm>
                  <a:off x="3550975" y="1955400"/>
                  <a:ext cx="53600" cy="1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5047" extrusionOk="0">
                      <a:moveTo>
                        <a:pt x="1297" y="0"/>
                      </a:moveTo>
                      <a:cubicBezTo>
                        <a:pt x="778" y="0"/>
                        <a:pt x="260" y="363"/>
                        <a:pt x="364" y="795"/>
                      </a:cubicBezTo>
                      <a:cubicBezTo>
                        <a:pt x="640" y="1850"/>
                        <a:pt x="122" y="2731"/>
                        <a:pt x="1" y="3491"/>
                      </a:cubicBezTo>
                      <a:cubicBezTo>
                        <a:pt x="70" y="4338"/>
                        <a:pt x="1" y="5047"/>
                        <a:pt x="951" y="5047"/>
                      </a:cubicBezTo>
                      <a:cubicBezTo>
                        <a:pt x="1781" y="5047"/>
                        <a:pt x="1971" y="4476"/>
                        <a:pt x="2040" y="3785"/>
                      </a:cubicBezTo>
                      <a:cubicBezTo>
                        <a:pt x="2144" y="2748"/>
                        <a:pt x="1642" y="1746"/>
                        <a:pt x="1936" y="692"/>
                      </a:cubicBezTo>
                      <a:cubicBezTo>
                        <a:pt x="2023" y="381"/>
                        <a:pt x="1712" y="0"/>
                        <a:pt x="1297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5268;p78">
                  <a:extLst>
                    <a:ext uri="{FF2B5EF4-FFF2-40B4-BE49-F238E27FC236}">
                      <a16:creationId xmlns:a16="http://schemas.microsoft.com/office/drawing/2014/main" id="{3E53E142-7736-144C-D5AD-BE6AB29190F8}"/>
                    </a:ext>
                  </a:extLst>
                </p:cNvPr>
                <p:cNvSpPr/>
                <p:nvPr/>
              </p:nvSpPr>
              <p:spPr>
                <a:xfrm>
                  <a:off x="3910000" y="2161475"/>
                  <a:ext cx="93775" cy="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1" h="1816" extrusionOk="0">
                      <a:moveTo>
                        <a:pt x="1383" y="1"/>
                      </a:moveTo>
                      <a:cubicBezTo>
                        <a:pt x="778" y="87"/>
                        <a:pt x="1" y="18"/>
                        <a:pt x="122" y="640"/>
                      </a:cubicBezTo>
                      <a:cubicBezTo>
                        <a:pt x="329" y="1625"/>
                        <a:pt x="1297" y="1815"/>
                        <a:pt x="2195" y="1815"/>
                      </a:cubicBezTo>
                      <a:cubicBezTo>
                        <a:pt x="2835" y="1815"/>
                        <a:pt x="3751" y="1712"/>
                        <a:pt x="3613" y="951"/>
                      </a:cubicBezTo>
                      <a:cubicBezTo>
                        <a:pt x="3466" y="240"/>
                        <a:pt x="2970" y="188"/>
                        <a:pt x="2455" y="188"/>
                      </a:cubicBezTo>
                      <a:cubicBezTo>
                        <a:pt x="2366" y="188"/>
                        <a:pt x="2276" y="189"/>
                        <a:pt x="2187" y="189"/>
                      </a:cubicBezTo>
                      <a:cubicBezTo>
                        <a:pt x="1880" y="189"/>
                        <a:pt x="1588" y="170"/>
                        <a:pt x="1383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5269;p78">
                  <a:extLst>
                    <a:ext uri="{FF2B5EF4-FFF2-40B4-BE49-F238E27FC236}">
                      <a16:creationId xmlns:a16="http://schemas.microsoft.com/office/drawing/2014/main" id="{CA4979D5-F609-77DA-D6C3-057A145203BD}"/>
                    </a:ext>
                  </a:extLst>
                </p:cNvPr>
                <p:cNvSpPr/>
                <p:nvPr/>
              </p:nvSpPr>
              <p:spPr>
                <a:xfrm>
                  <a:off x="4125600" y="2173875"/>
                  <a:ext cx="50575" cy="3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1504" extrusionOk="0">
                      <a:moveTo>
                        <a:pt x="1294" y="1"/>
                      </a:moveTo>
                      <a:cubicBezTo>
                        <a:pt x="1249" y="1"/>
                        <a:pt x="1204" y="3"/>
                        <a:pt x="1158" y="6"/>
                      </a:cubicBezTo>
                      <a:cubicBezTo>
                        <a:pt x="691" y="144"/>
                        <a:pt x="0" y="109"/>
                        <a:pt x="17" y="904"/>
                      </a:cubicBezTo>
                      <a:cubicBezTo>
                        <a:pt x="17" y="1352"/>
                        <a:pt x="364" y="1503"/>
                        <a:pt x="748" y="1503"/>
                      </a:cubicBezTo>
                      <a:cubicBezTo>
                        <a:pt x="809" y="1503"/>
                        <a:pt x="872" y="1499"/>
                        <a:pt x="933" y="1492"/>
                      </a:cubicBezTo>
                      <a:cubicBezTo>
                        <a:pt x="1486" y="1440"/>
                        <a:pt x="2022" y="1233"/>
                        <a:pt x="2022" y="593"/>
                      </a:cubicBezTo>
                      <a:cubicBezTo>
                        <a:pt x="2022" y="156"/>
                        <a:pt x="1711" y="1"/>
                        <a:pt x="1294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5270;p78">
                  <a:extLst>
                    <a:ext uri="{FF2B5EF4-FFF2-40B4-BE49-F238E27FC236}">
                      <a16:creationId xmlns:a16="http://schemas.microsoft.com/office/drawing/2014/main" id="{FBFF58B9-FDC8-FEC2-E29F-66D95D8B0511}"/>
                    </a:ext>
                  </a:extLst>
                </p:cNvPr>
                <p:cNvSpPr/>
                <p:nvPr/>
              </p:nvSpPr>
              <p:spPr>
                <a:xfrm>
                  <a:off x="3415775" y="2038325"/>
                  <a:ext cx="44925" cy="3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" h="1527" extrusionOk="0">
                      <a:moveTo>
                        <a:pt x="812" y="0"/>
                      </a:moveTo>
                      <a:cubicBezTo>
                        <a:pt x="383" y="0"/>
                        <a:pt x="1" y="211"/>
                        <a:pt x="34" y="710"/>
                      </a:cubicBezTo>
                      <a:cubicBezTo>
                        <a:pt x="34" y="1164"/>
                        <a:pt x="400" y="1527"/>
                        <a:pt x="845" y="1527"/>
                      </a:cubicBezTo>
                      <a:cubicBezTo>
                        <a:pt x="874" y="1527"/>
                        <a:pt x="903" y="1525"/>
                        <a:pt x="933" y="1522"/>
                      </a:cubicBezTo>
                      <a:cubicBezTo>
                        <a:pt x="1382" y="1522"/>
                        <a:pt x="1745" y="1315"/>
                        <a:pt x="1797" y="796"/>
                      </a:cubicBezTo>
                      <a:cubicBezTo>
                        <a:pt x="1745" y="226"/>
                        <a:pt x="1330" y="19"/>
                        <a:pt x="864" y="1"/>
                      </a:cubicBezTo>
                      <a:cubicBezTo>
                        <a:pt x="847" y="1"/>
                        <a:pt x="82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7" name="Google Shape;3096;p33">
                <a:extLst>
                  <a:ext uri="{FF2B5EF4-FFF2-40B4-BE49-F238E27FC236}">
                    <a16:creationId xmlns:a16="http://schemas.microsoft.com/office/drawing/2014/main" id="{47D208CC-D26F-FEAF-61D4-A08D89AA8E11}"/>
                  </a:ext>
                </a:extLst>
              </p:cNvPr>
              <p:cNvSpPr/>
              <p:nvPr/>
            </p:nvSpPr>
            <p:spPr>
              <a:xfrm rot="9127056">
                <a:off x="865395" y="1754471"/>
                <a:ext cx="349146" cy="663022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19193" extrusionOk="0">
                    <a:moveTo>
                      <a:pt x="2994" y="1"/>
                    </a:moveTo>
                    <a:cubicBezTo>
                      <a:pt x="2974" y="1"/>
                      <a:pt x="2953" y="3"/>
                      <a:pt x="2929" y="8"/>
                    </a:cubicBezTo>
                    <a:cubicBezTo>
                      <a:pt x="2469" y="112"/>
                      <a:pt x="2092" y="363"/>
                      <a:pt x="1716" y="615"/>
                    </a:cubicBezTo>
                    <a:cubicBezTo>
                      <a:pt x="1214" y="949"/>
                      <a:pt x="670" y="1263"/>
                      <a:pt x="167" y="1598"/>
                    </a:cubicBezTo>
                    <a:cubicBezTo>
                      <a:pt x="84" y="1661"/>
                      <a:pt x="21" y="1703"/>
                      <a:pt x="21" y="1786"/>
                    </a:cubicBezTo>
                    <a:cubicBezTo>
                      <a:pt x="0" y="1870"/>
                      <a:pt x="105" y="1891"/>
                      <a:pt x="167" y="1912"/>
                    </a:cubicBezTo>
                    <a:cubicBezTo>
                      <a:pt x="502" y="2037"/>
                      <a:pt x="837" y="2142"/>
                      <a:pt x="1172" y="2268"/>
                    </a:cubicBezTo>
                    <a:cubicBezTo>
                      <a:pt x="1402" y="2330"/>
                      <a:pt x="1653" y="2372"/>
                      <a:pt x="1862" y="2519"/>
                    </a:cubicBezTo>
                    <a:cubicBezTo>
                      <a:pt x="1967" y="2581"/>
                      <a:pt x="1988" y="2623"/>
                      <a:pt x="1946" y="2749"/>
                    </a:cubicBezTo>
                    <a:cubicBezTo>
                      <a:pt x="1904" y="2979"/>
                      <a:pt x="1758" y="3167"/>
                      <a:pt x="1695" y="3376"/>
                    </a:cubicBezTo>
                    <a:cubicBezTo>
                      <a:pt x="1527" y="3962"/>
                      <a:pt x="1339" y="4527"/>
                      <a:pt x="1235" y="5113"/>
                    </a:cubicBezTo>
                    <a:cubicBezTo>
                      <a:pt x="1130" y="5678"/>
                      <a:pt x="1151" y="6264"/>
                      <a:pt x="1130" y="6829"/>
                    </a:cubicBezTo>
                    <a:cubicBezTo>
                      <a:pt x="1109" y="7247"/>
                      <a:pt x="1151" y="7666"/>
                      <a:pt x="1214" y="8084"/>
                    </a:cubicBezTo>
                    <a:cubicBezTo>
                      <a:pt x="1255" y="8335"/>
                      <a:pt x="1193" y="8628"/>
                      <a:pt x="1297" y="8858"/>
                    </a:cubicBezTo>
                    <a:cubicBezTo>
                      <a:pt x="1444" y="9235"/>
                      <a:pt x="1486" y="9633"/>
                      <a:pt x="1548" y="10009"/>
                    </a:cubicBezTo>
                    <a:cubicBezTo>
                      <a:pt x="1653" y="10511"/>
                      <a:pt x="1904" y="10993"/>
                      <a:pt x="2009" y="11495"/>
                    </a:cubicBezTo>
                    <a:cubicBezTo>
                      <a:pt x="2092" y="11913"/>
                      <a:pt x="2302" y="12311"/>
                      <a:pt x="2469" y="12729"/>
                    </a:cubicBezTo>
                    <a:cubicBezTo>
                      <a:pt x="2741" y="13357"/>
                      <a:pt x="3097" y="13943"/>
                      <a:pt x="3411" y="14550"/>
                    </a:cubicBezTo>
                    <a:cubicBezTo>
                      <a:pt x="3704" y="15094"/>
                      <a:pt x="4143" y="15554"/>
                      <a:pt x="4478" y="16077"/>
                    </a:cubicBezTo>
                    <a:cubicBezTo>
                      <a:pt x="4938" y="16747"/>
                      <a:pt x="5482" y="17312"/>
                      <a:pt x="6068" y="17856"/>
                    </a:cubicBezTo>
                    <a:cubicBezTo>
                      <a:pt x="6486" y="18253"/>
                      <a:pt x="6968" y="18609"/>
                      <a:pt x="7449" y="18881"/>
                    </a:cubicBezTo>
                    <a:cubicBezTo>
                      <a:pt x="7783" y="19083"/>
                      <a:pt x="7945" y="19193"/>
                      <a:pt x="8097" y="19193"/>
                    </a:cubicBezTo>
                    <a:cubicBezTo>
                      <a:pt x="8260" y="19193"/>
                      <a:pt x="8411" y="19067"/>
                      <a:pt x="8746" y="18797"/>
                    </a:cubicBezTo>
                    <a:cubicBezTo>
                      <a:pt x="9206" y="18400"/>
                      <a:pt x="9625" y="17918"/>
                      <a:pt x="9960" y="17374"/>
                    </a:cubicBezTo>
                    <a:cubicBezTo>
                      <a:pt x="10106" y="17123"/>
                      <a:pt x="10043" y="17061"/>
                      <a:pt x="9834" y="16977"/>
                    </a:cubicBezTo>
                    <a:cubicBezTo>
                      <a:pt x="9792" y="16977"/>
                      <a:pt x="9771" y="16935"/>
                      <a:pt x="9730" y="16935"/>
                    </a:cubicBezTo>
                    <a:cubicBezTo>
                      <a:pt x="9269" y="16642"/>
                      <a:pt x="8851" y="16307"/>
                      <a:pt x="8411" y="15973"/>
                    </a:cubicBezTo>
                    <a:cubicBezTo>
                      <a:pt x="7867" y="15554"/>
                      <a:pt x="7407" y="15052"/>
                      <a:pt x="6905" y="14571"/>
                    </a:cubicBezTo>
                    <a:cubicBezTo>
                      <a:pt x="6570" y="14278"/>
                      <a:pt x="6319" y="13859"/>
                      <a:pt x="6005" y="13524"/>
                    </a:cubicBezTo>
                    <a:cubicBezTo>
                      <a:pt x="5524" y="12960"/>
                      <a:pt x="5126" y="12353"/>
                      <a:pt x="4708" y="11746"/>
                    </a:cubicBezTo>
                    <a:cubicBezTo>
                      <a:pt x="4310" y="11160"/>
                      <a:pt x="4038" y="10491"/>
                      <a:pt x="3724" y="9884"/>
                    </a:cubicBezTo>
                    <a:cubicBezTo>
                      <a:pt x="3348" y="9193"/>
                      <a:pt x="3055" y="8503"/>
                      <a:pt x="2867" y="7770"/>
                    </a:cubicBezTo>
                    <a:cubicBezTo>
                      <a:pt x="2720" y="7226"/>
                      <a:pt x="2532" y="6682"/>
                      <a:pt x="2553" y="6117"/>
                    </a:cubicBezTo>
                    <a:cubicBezTo>
                      <a:pt x="2574" y="5950"/>
                      <a:pt x="2448" y="5825"/>
                      <a:pt x="2469" y="5615"/>
                    </a:cubicBezTo>
                    <a:cubicBezTo>
                      <a:pt x="2511" y="5281"/>
                      <a:pt x="2385" y="4925"/>
                      <a:pt x="2469" y="4611"/>
                    </a:cubicBezTo>
                    <a:cubicBezTo>
                      <a:pt x="2364" y="4444"/>
                      <a:pt x="2448" y="4318"/>
                      <a:pt x="2448" y="4172"/>
                    </a:cubicBezTo>
                    <a:cubicBezTo>
                      <a:pt x="2469" y="3649"/>
                      <a:pt x="2574" y="3146"/>
                      <a:pt x="2783" y="2644"/>
                    </a:cubicBezTo>
                    <a:cubicBezTo>
                      <a:pt x="2824" y="2576"/>
                      <a:pt x="2865" y="2463"/>
                      <a:pt x="2935" y="2463"/>
                    </a:cubicBezTo>
                    <a:cubicBezTo>
                      <a:pt x="2972" y="2463"/>
                      <a:pt x="3018" y="2494"/>
                      <a:pt x="3076" y="2581"/>
                    </a:cubicBezTo>
                    <a:cubicBezTo>
                      <a:pt x="3118" y="2644"/>
                      <a:pt x="3180" y="2644"/>
                      <a:pt x="3243" y="2644"/>
                    </a:cubicBezTo>
                    <a:cubicBezTo>
                      <a:pt x="3473" y="2665"/>
                      <a:pt x="3662" y="2728"/>
                      <a:pt x="3850" y="2832"/>
                    </a:cubicBezTo>
                    <a:cubicBezTo>
                      <a:pt x="4038" y="2916"/>
                      <a:pt x="4248" y="2958"/>
                      <a:pt x="4457" y="3000"/>
                    </a:cubicBezTo>
                    <a:cubicBezTo>
                      <a:pt x="4479" y="3004"/>
                      <a:pt x="4503" y="3007"/>
                      <a:pt x="4525" y="3007"/>
                    </a:cubicBezTo>
                    <a:cubicBezTo>
                      <a:pt x="4607" y="3007"/>
                      <a:pt x="4673" y="2973"/>
                      <a:pt x="4624" y="2874"/>
                    </a:cubicBezTo>
                    <a:cubicBezTo>
                      <a:pt x="4436" y="2560"/>
                      <a:pt x="4289" y="2226"/>
                      <a:pt x="4122" y="1891"/>
                    </a:cubicBezTo>
                    <a:cubicBezTo>
                      <a:pt x="3808" y="1305"/>
                      <a:pt x="3473" y="698"/>
                      <a:pt x="3160" y="112"/>
                    </a:cubicBezTo>
                    <a:cubicBezTo>
                      <a:pt x="3111" y="31"/>
                      <a:pt x="3062" y="1"/>
                      <a:pt x="29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093;p33">
                <a:extLst>
                  <a:ext uri="{FF2B5EF4-FFF2-40B4-BE49-F238E27FC236}">
                    <a16:creationId xmlns:a16="http://schemas.microsoft.com/office/drawing/2014/main" id="{20AEAF22-497C-D774-5E59-EFC979EE63A5}"/>
                  </a:ext>
                </a:extLst>
              </p:cNvPr>
              <p:cNvSpPr/>
              <p:nvPr/>
            </p:nvSpPr>
            <p:spPr>
              <a:xfrm>
                <a:off x="542632" y="1581264"/>
                <a:ext cx="180000" cy="180000"/>
              </a:xfrm>
              <a:custGeom>
                <a:avLst/>
                <a:gdLst/>
                <a:ahLst/>
                <a:cxnLst/>
                <a:rect l="l" t="t" r="r" b="b"/>
                <a:pathLst>
                  <a:path w="21804" h="21820" extrusionOk="0">
                    <a:moveTo>
                      <a:pt x="11192" y="1"/>
                    </a:moveTo>
                    <a:cubicBezTo>
                      <a:pt x="11116" y="1"/>
                      <a:pt x="11038" y="6"/>
                      <a:pt x="10965" y="17"/>
                    </a:cubicBezTo>
                    <a:cubicBezTo>
                      <a:pt x="10756" y="17"/>
                      <a:pt x="10546" y="6"/>
                      <a:pt x="10337" y="6"/>
                    </a:cubicBezTo>
                    <a:cubicBezTo>
                      <a:pt x="10128" y="6"/>
                      <a:pt x="9919" y="17"/>
                      <a:pt x="9709" y="58"/>
                    </a:cubicBezTo>
                    <a:cubicBezTo>
                      <a:pt x="9500" y="100"/>
                      <a:pt x="9291" y="79"/>
                      <a:pt x="9061" y="121"/>
                    </a:cubicBezTo>
                    <a:cubicBezTo>
                      <a:pt x="8621" y="163"/>
                      <a:pt x="8203" y="289"/>
                      <a:pt x="7763" y="330"/>
                    </a:cubicBezTo>
                    <a:cubicBezTo>
                      <a:pt x="7722" y="351"/>
                      <a:pt x="7680" y="372"/>
                      <a:pt x="7638" y="372"/>
                    </a:cubicBezTo>
                    <a:cubicBezTo>
                      <a:pt x="7512" y="414"/>
                      <a:pt x="7387" y="477"/>
                      <a:pt x="7282" y="498"/>
                    </a:cubicBezTo>
                    <a:cubicBezTo>
                      <a:pt x="7133" y="517"/>
                      <a:pt x="6984" y="585"/>
                      <a:pt x="6835" y="585"/>
                    </a:cubicBezTo>
                    <a:cubicBezTo>
                      <a:pt x="6817" y="585"/>
                      <a:pt x="6798" y="584"/>
                      <a:pt x="6780" y="582"/>
                    </a:cubicBezTo>
                    <a:cubicBezTo>
                      <a:pt x="6773" y="580"/>
                      <a:pt x="6765" y="579"/>
                      <a:pt x="6756" y="579"/>
                    </a:cubicBezTo>
                    <a:cubicBezTo>
                      <a:pt x="6671" y="579"/>
                      <a:pt x="6541" y="669"/>
                      <a:pt x="6445" y="707"/>
                    </a:cubicBezTo>
                    <a:cubicBezTo>
                      <a:pt x="6152" y="791"/>
                      <a:pt x="5880" y="916"/>
                      <a:pt x="5629" y="1042"/>
                    </a:cubicBezTo>
                    <a:cubicBezTo>
                      <a:pt x="5294" y="1209"/>
                      <a:pt x="4981" y="1398"/>
                      <a:pt x="4667" y="1565"/>
                    </a:cubicBezTo>
                    <a:cubicBezTo>
                      <a:pt x="4478" y="1670"/>
                      <a:pt x="4311" y="1816"/>
                      <a:pt x="4144" y="1942"/>
                    </a:cubicBezTo>
                    <a:cubicBezTo>
                      <a:pt x="3955" y="2067"/>
                      <a:pt x="3788" y="2214"/>
                      <a:pt x="3600" y="2360"/>
                    </a:cubicBezTo>
                    <a:cubicBezTo>
                      <a:pt x="3390" y="2527"/>
                      <a:pt x="3244" y="2758"/>
                      <a:pt x="3056" y="2925"/>
                    </a:cubicBezTo>
                    <a:cubicBezTo>
                      <a:pt x="2951" y="3009"/>
                      <a:pt x="2846" y="3092"/>
                      <a:pt x="2742" y="3197"/>
                    </a:cubicBezTo>
                    <a:cubicBezTo>
                      <a:pt x="2512" y="3490"/>
                      <a:pt x="2302" y="3825"/>
                      <a:pt x="2072" y="4118"/>
                    </a:cubicBezTo>
                    <a:cubicBezTo>
                      <a:pt x="1842" y="4432"/>
                      <a:pt x="1654" y="4766"/>
                      <a:pt x="1507" y="5122"/>
                    </a:cubicBezTo>
                    <a:cubicBezTo>
                      <a:pt x="1340" y="5520"/>
                      <a:pt x="1110" y="5854"/>
                      <a:pt x="963" y="6252"/>
                    </a:cubicBezTo>
                    <a:cubicBezTo>
                      <a:pt x="880" y="6482"/>
                      <a:pt x="754" y="6712"/>
                      <a:pt x="691" y="6942"/>
                    </a:cubicBezTo>
                    <a:cubicBezTo>
                      <a:pt x="545" y="7382"/>
                      <a:pt x="377" y="7821"/>
                      <a:pt x="273" y="8302"/>
                    </a:cubicBezTo>
                    <a:cubicBezTo>
                      <a:pt x="210" y="8595"/>
                      <a:pt x="147" y="8888"/>
                      <a:pt x="147" y="9181"/>
                    </a:cubicBezTo>
                    <a:cubicBezTo>
                      <a:pt x="147" y="9579"/>
                      <a:pt x="126" y="9976"/>
                      <a:pt x="84" y="10395"/>
                    </a:cubicBezTo>
                    <a:cubicBezTo>
                      <a:pt x="64" y="10583"/>
                      <a:pt x="22" y="10792"/>
                      <a:pt x="43" y="10960"/>
                    </a:cubicBezTo>
                    <a:cubicBezTo>
                      <a:pt x="64" y="11169"/>
                      <a:pt x="1" y="11357"/>
                      <a:pt x="105" y="11546"/>
                    </a:cubicBezTo>
                    <a:cubicBezTo>
                      <a:pt x="105" y="11608"/>
                      <a:pt x="84" y="11671"/>
                      <a:pt x="84" y="11713"/>
                    </a:cubicBezTo>
                    <a:cubicBezTo>
                      <a:pt x="147" y="12173"/>
                      <a:pt x="252" y="12634"/>
                      <a:pt x="315" y="13094"/>
                    </a:cubicBezTo>
                    <a:cubicBezTo>
                      <a:pt x="356" y="13261"/>
                      <a:pt x="377" y="13429"/>
                      <a:pt x="419" y="13617"/>
                    </a:cubicBezTo>
                    <a:cubicBezTo>
                      <a:pt x="461" y="13784"/>
                      <a:pt x="566" y="13952"/>
                      <a:pt x="587" y="14140"/>
                    </a:cubicBezTo>
                    <a:cubicBezTo>
                      <a:pt x="608" y="14538"/>
                      <a:pt x="775" y="14872"/>
                      <a:pt x="901" y="15207"/>
                    </a:cubicBezTo>
                    <a:cubicBezTo>
                      <a:pt x="1005" y="15500"/>
                      <a:pt x="1131" y="15793"/>
                      <a:pt x="1277" y="16065"/>
                    </a:cubicBezTo>
                    <a:cubicBezTo>
                      <a:pt x="1445" y="16358"/>
                      <a:pt x="1570" y="16693"/>
                      <a:pt x="1779" y="16965"/>
                    </a:cubicBezTo>
                    <a:cubicBezTo>
                      <a:pt x="2072" y="17362"/>
                      <a:pt x="2407" y="17697"/>
                      <a:pt x="2700" y="18074"/>
                    </a:cubicBezTo>
                    <a:cubicBezTo>
                      <a:pt x="3014" y="18450"/>
                      <a:pt x="3369" y="18785"/>
                      <a:pt x="3725" y="19099"/>
                    </a:cubicBezTo>
                    <a:cubicBezTo>
                      <a:pt x="4332" y="19601"/>
                      <a:pt x="5002" y="19957"/>
                      <a:pt x="5671" y="20375"/>
                    </a:cubicBezTo>
                    <a:cubicBezTo>
                      <a:pt x="5838" y="20480"/>
                      <a:pt x="6048" y="20543"/>
                      <a:pt x="6194" y="20668"/>
                    </a:cubicBezTo>
                    <a:cubicBezTo>
                      <a:pt x="6445" y="20877"/>
                      <a:pt x="6717" y="20982"/>
                      <a:pt x="6989" y="21066"/>
                    </a:cubicBezTo>
                    <a:cubicBezTo>
                      <a:pt x="7282" y="21149"/>
                      <a:pt x="7554" y="21275"/>
                      <a:pt x="7847" y="21338"/>
                    </a:cubicBezTo>
                    <a:cubicBezTo>
                      <a:pt x="8182" y="21401"/>
                      <a:pt x="8517" y="21505"/>
                      <a:pt x="8831" y="21610"/>
                    </a:cubicBezTo>
                    <a:cubicBezTo>
                      <a:pt x="8846" y="21613"/>
                      <a:pt x="8860" y="21614"/>
                      <a:pt x="8874" y="21614"/>
                    </a:cubicBezTo>
                    <a:cubicBezTo>
                      <a:pt x="8940" y="21614"/>
                      <a:pt x="8990" y="21585"/>
                      <a:pt x="9046" y="21585"/>
                    </a:cubicBezTo>
                    <a:cubicBezTo>
                      <a:pt x="9058" y="21585"/>
                      <a:pt x="9069" y="21586"/>
                      <a:pt x="9082" y="21589"/>
                    </a:cubicBezTo>
                    <a:cubicBezTo>
                      <a:pt x="9270" y="21652"/>
                      <a:pt x="9479" y="21693"/>
                      <a:pt x="9688" y="21714"/>
                    </a:cubicBezTo>
                    <a:cubicBezTo>
                      <a:pt x="10107" y="21756"/>
                      <a:pt x="10525" y="21756"/>
                      <a:pt x="10944" y="21798"/>
                    </a:cubicBezTo>
                    <a:cubicBezTo>
                      <a:pt x="11028" y="21798"/>
                      <a:pt x="11111" y="21819"/>
                      <a:pt x="11195" y="21819"/>
                    </a:cubicBezTo>
                    <a:cubicBezTo>
                      <a:pt x="11572" y="21777"/>
                      <a:pt x="11969" y="21756"/>
                      <a:pt x="12346" y="21693"/>
                    </a:cubicBezTo>
                    <a:cubicBezTo>
                      <a:pt x="12597" y="21673"/>
                      <a:pt x="12869" y="21631"/>
                      <a:pt x="13099" y="21568"/>
                    </a:cubicBezTo>
                    <a:cubicBezTo>
                      <a:pt x="13329" y="21484"/>
                      <a:pt x="13559" y="21463"/>
                      <a:pt x="13769" y="21359"/>
                    </a:cubicBezTo>
                    <a:cubicBezTo>
                      <a:pt x="13936" y="21275"/>
                      <a:pt x="14166" y="21296"/>
                      <a:pt x="14333" y="21212"/>
                    </a:cubicBezTo>
                    <a:cubicBezTo>
                      <a:pt x="14585" y="21087"/>
                      <a:pt x="14877" y="21045"/>
                      <a:pt x="15129" y="20877"/>
                    </a:cubicBezTo>
                    <a:cubicBezTo>
                      <a:pt x="15254" y="20773"/>
                      <a:pt x="15401" y="20710"/>
                      <a:pt x="15547" y="20647"/>
                    </a:cubicBezTo>
                    <a:cubicBezTo>
                      <a:pt x="15673" y="20605"/>
                      <a:pt x="15756" y="20480"/>
                      <a:pt x="15882" y="20459"/>
                    </a:cubicBezTo>
                    <a:cubicBezTo>
                      <a:pt x="15986" y="20438"/>
                      <a:pt x="16112" y="20396"/>
                      <a:pt x="16175" y="20333"/>
                    </a:cubicBezTo>
                    <a:cubicBezTo>
                      <a:pt x="16468" y="20082"/>
                      <a:pt x="16823" y="19936"/>
                      <a:pt x="17095" y="19685"/>
                    </a:cubicBezTo>
                    <a:cubicBezTo>
                      <a:pt x="17242" y="19538"/>
                      <a:pt x="17409" y="19455"/>
                      <a:pt x="17556" y="19308"/>
                    </a:cubicBezTo>
                    <a:cubicBezTo>
                      <a:pt x="17702" y="19162"/>
                      <a:pt x="17890" y="19015"/>
                      <a:pt x="18058" y="18869"/>
                    </a:cubicBezTo>
                    <a:cubicBezTo>
                      <a:pt x="18288" y="18660"/>
                      <a:pt x="18497" y="18429"/>
                      <a:pt x="18707" y="18220"/>
                    </a:cubicBezTo>
                    <a:cubicBezTo>
                      <a:pt x="18874" y="18032"/>
                      <a:pt x="19020" y="17844"/>
                      <a:pt x="19188" y="17655"/>
                    </a:cubicBezTo>
                    <a:cubicBezTo>
                      <a:pt x="19355" y="17425"/>
                      <a:pt x="19502" y="17195"/>
                      <a:pt x="19690" y="16965"/>
                    </a:cubicBezTo>
                    <a:cubicBezTo>
                      <a:pt x="19815" y="16797"/>
                      <a:pt x="19941" y="16588"/>
                      <a:pt x="20046" y="16379"/>
                    </a:cubicBezTo>
                    <a:cubicBezTo>
                      <a:pt x="20297" y="15940"/>
                      <a:pt x="20527" y="15500"/>
                      <a:pt x="20736" y="15061"/>
                    </a:cubicBezTo>
                    <a:cubicBezTo>
                      <a:pt x="20903" y="14726"/>
                      <a:pt x="21050" y="14370"/>
                      <a:pt x="21134" y="13994"/>
                    </a:cubicBezTo>
                    <a:cubicBezTo>
                      <a:pt x="21155" y="13931"/>
                      <a:pt x="21155" y="13868"/>
                      <a:pt x="21196" y="13805"/>
                    </a:cubicBezTo>
                    <a:cubicBezTo>
                      <a:pt x="21259" y="13638"/>
                      <a:pt x="21364" y="13450"/>
                      <a:pt x="21364" y="13282"/>
                    </a:cubicBezTo>
                    <a:cubicBezTo>
                      <a:pt x="21385" y="13010"/>
                      <a:pt x="21531" y="12759"/>
                      <a:pt x="21468" y="12487"/>
                    </a:cubicBezTo>
                    <a:cubicBezTo>
                      <a:pt x="21448" y="12403"/>
                      <a:pt x="21594" y="12424"/>
                      <a:pt x="21552" y="12341"/>
                    </a:cubicBezTo>
                    <a:cubicBezTo>
                      <a:pt x="21510" y="12215"/>
                      <a:pt x="21573" y="12090"/>
                      <a:pt x="21594" y="11985"/>
                    </a:cubicBezTo>
                    <a:cubicBezTo>
                      <a:pt x="21657" y="11650"/>
                      <a:pt x="21657" y="11294"/>
                      <a:pt x="21699" y="10939"/>
                    </a:cubicBezTo>
                    <a:cubicBezTo>
                      <a:pt x="21720" y="10813"/>
                      <a:pt x="21803" y="10750"/>
                      <a:pt x="21782" y="10646"/>
                    </a:cubicBezTo>
                    <a:cubicBezTo>
                      <a:pt x="21699" y="10144"/>
                      <a:pt x="21699" y="9641"/>
                      <a:pt x="21615" y="9139"/>
                    </a:cubicBezTo>
                    <a:cubicBezTo>
                      <a:pt x="21552" y="8721"/>
                      <a:pt x="21427" y="8302"/>
                      <a:pt x="21343" y="7884"/>
                    </a:cubicBezTo>
                    <a:cubicBezTo>
                      <a:pt x="21322" y="7675"/>
                      <a:pt x="21196" y="7486"/>
                      <a:pt x="21175" y="7277"/>
                    </a:cubicBezTo>
                    <a:cubicBezTo>
                      <a:pt x="21134" y="6963"/>
                      <a:pt x="20945" y="6712"/>
                      <a:pt x="20862" y="6419"/>
                    </a:cubicBezTo>
                    <a:cubicBezTo>
                      <a:pt x="20820" y="6210"/>
                      <a:pt x="20694" y="6001"/>
                      <a:pt x="20590" y="5792"/>
                    </a:cubicBezTo>
                    <a:cubicBezTo>
                      <a:pt x="20506" y="5603"/>
                      <a:pt x="20443" y="5394"/>
                      <a:pt x="20318" y="5227"/>
                    </a:cubicBezTo>
                    <a:cubicBezTo>
                      <a:pt x="20171" y="5017"/>
                      <a:pt x="20108" y="4787"/>
                      <a:pt x="19962" y="4599"/>
                    </a:cubicBezTo>
                    <a:cubicBezTo>
                      <a:pt x="19836" y="4452"/>
                      <a:pt x="19774" y="4243"/>
                      <a:pt x="19669" y="4097"/>
                    </a:cubicBezTo>
                    <a:cubicBezTo>
                      <a:pt x="19543" y="3888"/>
                      <a:pt x="19397" y="3678"/>
                      <a:pt x="19251" y="3469"/>
                    </a:cubicBezTo>
                    <a:cubicBezTo>
                      <a:pt x="19062" y="3218"/>
                      <a:pt x="18874" y="2988"/>
                      <a:pt x="18644" y="2779"/>
                    </a:cubicBezTo>
                    <a:cubicBezTo>
                      <a:pt x="18393" y="2548"/>
                      <a:pt x="18142" y="2339"/>
                      <a:pt x="17890" y="2130"/>
                    </a:cubicBezTo>
                    <a:cubicBezTo>
                      <a:pt x="17702" y="1963"/>
                      <a:pt x="17514" y="1858"/>
                      <a:pt x="17326" y="1732"/>
                    </a:cubicBezTo>
                    <a:cubicBezTo>
                      <a:pt x="17158" y="1607"/>
                      <a:pt x="16928" y="1523"/>
                      <a:pt x="16719" y="1419"/>
                    </a:cubicBezTo>
                    <a:cubicBezTo>
                      <a:pt x="16468" y="1272"/>
                      <a:pt x="16175" y="1167"/>
                      <a:pt x="15903" y="1063"/>
                    </a:cubicBezTo>
                    <a:cubicBezTo>
                      <a:pt x="15798" y="1021"/>
                      <a:pt x="15694" y="958"/>
                      <a:pt x="15589" y="916"/>
                    </a:cubicBezTo>
                    <a:cubicBezTo>
                      <a:pt x="15317" y="854"/>
                      <a:pt x="15066" y="749"/>
                      <a:pt x="14794" y="665"/>
                    </a:cubicBezTo>
                    <a:cubicBezTo>
                      <a:pt x="14501" y="582"/>
                      <a:pt x="14208" y="477"/>
                      <a:pt x="13915" y="414"/>
                    </a:cubicBezTo>
                    <a:cubicBezTo>
                      <a:pt x="13727" y="393"/>
                      <a:pt x="13538" y="351"/>
                      <a:pt x="13371" y="310"/>
                    </a:cubicBezTo>
                    <a:cubicBezTo>
                      <a:pt x="13183" y="247"/>
                      <a:pt x="12994" y="226"/>
                      <a:pt x="12827" y="226"/>
                    </a:cubicBezTo>
                    <a:cubicBezTo>
                      <a:pt x="12576" y="205"/>
                      <a:pt x="12346" y="121"/>
                      <a:pt x="12095" y="79"/>
                    </a:cubicBezTo>
                    <a:cubicBezTo>
                      <a:pt x="11864" y="38"/>
                      <a:pt x="11634" y="17"/>
                      <a:pt x="11404" y="17"/>
                    </a:cubicBezTo>
                    <a:cubicBezTo>
                      <a:pt x="11341" y="6"/>
                      <a:pt x="11268" y="1"/>
                      <a:pt x="11192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093;p33">
                <a:extLst>
                  <a:ext uri="{FF2B5EF4-FFF2-40B4-BE49-F238E27FC236}">
                    <a16:creationId xmlns:a16="http://schemas.microsoft.com/office/drawing/2014/main" id="{808BF475-D484-88E7-4955-57BF8943A6AE}"/>
                  </a:ext>
                </a:extLst>
              </p:cNvPr>
              <p:cNvSpPr/>
              <p:nvPr/>
            </p:nvSpPr>
            <p:spPr>
              <a:xfrm>
                <a:off x="482526" y="2415522"/>
                <a:ext cx="2721525" cy="2721402"/>
              </a:xfrm>
              <a:custGeom>
                <a:avLst/>
                <a:gdLst/>
                <a:ahLst/>
                <a:cxnLst/>
                <a:rect l="l" t="t" r="r" b="b"/>
                <a:pathLst>
                  <a:path w="21804" h="21820" extrusionOk="0">
                    <a:moveTo>
                      <a:pt x="11192" y="1"/>
                    </a:moveTo>
                    <a:cubicBezTo>
                      <a:pt x="11116" y="1"/>
                      <a:pt x="11038" y="6"/>
                      <a:pt x="10965" y="17"/>
                    </a:cubicBezTo>
                    <a:cubicBezTo>
                      <a:pt x="10756" y="17"/>
                      <a:pt x="10546" y="6"/>
                      <a:pt x="10337" y="6"/>
                    </a:cubicBezTo>
                    <a:cubicBezTo>
                      <a:pt x="10128" y="6"/>
                      <a:pt x="9919" y="17"/>
                      <a:pt x="9709" y="58"/>
                    </a:cubicBezTo>
                    <a:cubicBezTo>
                      <a:pt x="9500" y="100"/>
                      <a:pt x="9291" y="79"/>
                      <a:pt x="9061" y="121"/>
                    </a:cubicBezTo>
                    <a:cubicBezTo>
                      <a:pt x="8621" y="163"/>
                      <a:pt x="8203" y="289"/>
                      <a:pt x="7763" y="330"/>
                    </a:cubicBezTo>
                    <a:cubicBezTo>
                      <a:pt x="7722" y="351"/>
                      <a:pt x="7680" y="372"/>
                      <a:pt x="7638" y="372"/>
                    </a:cubicBezTo>
                    <a:cubicBezTo>
                      <a:pt x="7512" y="414"/>
                      <a:pt x="7387" y="477"/>
                      <a:pt x="7282" y="498"/>
                    </a:cubicBezTo>
                    <a:cubicBezTo>
                      <a:pt x="7133" y="517"/>
                      <a:pt x="6984" y="585"/>
                      <a:pt x="6835" y="585"/>
                    </a:cubicBezTo>
                    <a:cubicBezTo>
                      <a:pt x="6817" y="585"/>
                      <a:pt x="6798" y="584"/>
                      <a:pt x="6780" y="582"/>
                    </a:cubicBezTo>
                    <a:cubicBezTo>
                      <a:pt x="6773" y="580"/>
                      <a:pt x="6765" y="579"/>
                      <a:pt x="6756" y="579"/>
                    </a:cubicBezTo>
                    <a:cubicBezTo>
                      <a:pt x="6671" y="579"/>
                      <a:pt x="6541" y="669"/>
                      <a:pt x="6445" y="707"/>
                    </a:cubicBezTo>
                    <a:cubicBezTo>
                      <a:pt x="6152" y="791"/>
                      <a:pt x="5880" y="916"/>
                      <a:pt x="5629" y="1042"/>
                    </a:cubicBezTo>
                    <a:cubicBezTo>
                      <a:pt x="5294" y="1209"/>
                      <a:pt x="4981" y="1398"/>
                      <a:pt x="4667" y="1565"/>
                    </a:cubicBezTo>
                    <a:cubicBezTo>
                      <a:pt x="4478" y="1670"/>
                      <a:pt x="4311" y="1816"/>
                      <a:pt x="4144" y="1942"/>
                    </a:cubicBezTo>
                    <a:cubicBezTo>
                      <a:pt x="3955" y="2067"/>
                      <a:pt x="3788" y="2214"/>
                      <a:pt x="3600" y="2360"/>
                    </a:cubicBezTo>
                    <a:cubicBezTo>
                      <a:pt x="3390" y="2527"/>
                      <a:pt x="3244" y="2758"/>
                      <a:pt x="3056" y="2925"/>
                    </a:cubicBezTo>
                    <a:cubicBezTo>
                      <a:pt x="2951" y="3009"/>
                      <a:pt x="2846" y="3092"/>
                      <a:pt x="2742" y="3197"/>
                    </a:cubicBezTo>
                    <a:cubicBezTo>
                      <a:pt x="2512" y="3490"/>
                      <a:pt x="2302" y="3825"/>
                      <a:pt x="2072" y="4118"/>
                    </a:cubicBezTo>
                    <a:cubicBezTo>
                      <a:pt x="1842" y="4432"/>
                      <a:pt x="1654" y="4766"/>
                      <a:pt x="1507" y="5122"/>
                    </a:cubicBezTo>
                    <a:cubicBezTo>
                      <a:pt x="1340" y="5520"/>
                      <a:pt x="1110" y="5854"/>
                      <a:pt x="963" y="6252"/>
                    </a:cubicBezTo>
                    <a:cubicBezTo>
                      <a:pt x="880" y="6482"/>
                      <a:pt x="754" y="6712"/>
                      <a:pt x="691" y="6942"/>
                    </a:cubicBezTo>
                    <a:cubicBezTo>
                      <a:pt x="545" y="7382"/>
                      <a:pt x="377" y="7821"/>
                      <a:pt x="273" y="8302"/>
                    </a:cubicBezTo>
                    <a:cubicBezTo>
                      <a:pt x="210" y="8595"/>
                      <a:pt x="147" y="8888"/>
                      <a:pt x="147" y="9181"/>
                    </a:cubicBezTo>
                    <a:cubicBezTo>
                      <a:pt x="147" y="9579"/>
                      <a:pt x="126" y="9976"/>
                      <a:pt x="84" y="10395"/>
                    </a:cubicBezTo>
                    <a:cubicBezTo>
                      <a:pt x="64" y="10583"/>
                      <a:pt x="22" y="10792"/>
                      <a:pt x="43" y="10960"/>
                    </a:cubicBezTo>
                    <a:cubicBezTo>
                      <a:pt x="64" y="11169"/>
                      <a:pt x="1" y="11357"/>
                      <a:pt x="105" y="11546"/>
                    </a:cubicBezTo>
                    <a:cubicBezTo>
                      <a:pt x="105" y="11608"/>
                      <a:pt x="84" y="11671"/>
                      <a:pt x="84" y="11713"/>
                    </a:cubicBezTo>
                    <a:cubicBezTo>
                      <a:pt x="147" y="12173"/>
                      <a:pt x="252" y="12634"/>
                      <a:pt x="315" y="13094"/>
                    </a:cubicBezTo>
                    <a:cubicBezTo>
                      <a:pt x="356" y="13261"/>
                      <a:pt x="377" y="13429"/>
                      <a:pt x="419" y="13617"/>
                    </a:cubicBezTo>
                    <a:cubicBezTo>
                      <a:pt x="461" y="13784"/>
                      <a:pt x="566" y="13952"/>
                      <a:pt x="587" y="14140"/>
                    </a:cubicBezTo>
                    <a:cubicBezTo>
                      <a:pt x="608" y="14538"/>
                      <a:pt x="775" y="14872"/>
                      <a:pt x="901" y="15207"/>
                    </a:cubicBezTo>
                    <a:cubicBezTo>
                      <a:pt x="1005" y="15500"/>
                      <a:pt x="1131" y="15793"/>
                      <a:pt x="1277" y="16065"/>
                    </a:cubicBezTo>
                    <a:cubicBezTo>
                      <a:pt x="1445" y="16358"/>
                      <a:pt x="1570" y="16693"/>
                      <a:pt x="1779" y="16965"/>
                    </a:cubicBezTo>
                    <a:cubicBezTo>
                      <a:pt x="2072" y="17362"/>
                      <a:pt x="2407" y="17697"/>
                      <a:pt x="2700" y="18074"/>
                    </a:cubicBezTo>
                    <a:cubicBezTo>
                      <a:pt x="3014" y="18450"/>
                      <a:pt x="3369" y="18785"/>
                      <a:pt x="3725" y="19099"/>
                    </a:cubicBezTo>
                    <a:cubicBezTo>
                      <a:pt x="4332" y="19601"/>
                      <a:pt x="5002" y="19957"/>
                      <a:pt x="5671" y="20375"/>
                    </a:cubicBezTo>
                    <a:cubicBezTo>
                      <a:pt x="5838" y="20480"/>
                      <a:pt x="6048" y="20543"/>
                      <a:pt x="6194" y="20668"/>
                    </a:cubicBezTo>
                    <a:cubicBezTo>
                      <a:pt x="6445" y="20877"/>
                      <a:pt x="6717" y="20982"/>
                      <a:pt x="6989" y="21066"/>
                    </a:cubicBezTo>
                    <a:cubicBezTo>
                      <a:pt x="7282" y="21149"/>
                      <a:pt x="7554" y="21275"/>
                      <a:pt x="7847" y="21338"/>
                    </a:cubicBezTo>
                    <a:cubicBezTo>
                      <a:pt x="8182" y="21401"/>
                      <a:pt x="8517" y="21505"/>
                      <a:pt x="8831" y="21610"/>
                    </a:cubicBezTo>
                    <a:cubicBezTo>
                      <a:pt x="8846" y="21613"/>
                      <a:pt x="8860" y="21614"/>
                      <a:pt x="8874" y="21614"/>
                    </a:cubicBezTo>
                    <a:cubicBezTo>
                      <a:pt x="8940" y="21614"/>
                      <a:pt x="8990" y="21585"/>
                      <a:pt x="9046" y="21585"/>
                    </a:cubicBezTo>
                    <a:cubicBezTo>
                      <a:pt x="9058" y="21585"/>
                      <a:pt x="9069" y="21586"/>
                      <a:pt x="9082" y="21589"/>
                    </a:cubicBezTo>
                    <a:cubicBezTo>
                      <a:pt x="9270" y="21652"/>
                      <a:pt x="9479" y="21693"/>
                      <a:pt x="9688" y="21714"/>
                    </a:cubicBezTo>
                    <a:cubicBezTo>
                      <a:pt x="10107" y="21756"/>
                      <a:pt x="10525" y="21756"/>
                      <a:pt x="10944" y="21798"/>
                    </a:cubicBezTo>
                    <a:cubicBezTo>
                      <a:pt x="11028" y="21798"/>
                      <a:pt x="11111" y="21819"/>
                      <a:pt x="11195" y="21819"/>
                    </a:cubicBezTo>
                    <a:cubicBezTo>
                      <a:pt x="11572" y="21777"/>
                      <a:pt x="11969" y="21756"/>
                      <a:pt x="12346" y="21693"/>
                    </a:cubicBezTo>
                    <a:cubicBezTo>
                      <a:pt x="12597" y="21673"/>
                      <a:pt x="12869" y="21631"/>
                      <a:pt x="13099" y="21568"/>
                    </a:cubicBezTo>
                    <a:cubicBezTo>
                      <a:pt x="13329" y="21484"/>
                      <a:pt x="13559" y="21463"/>
                      <a:pt x="13769" y="21359"/>
                    </a:cubicBezTo>
                    <a:cubicBezTo>
                      <a:pt x="13936" y="21275"/>
                      <a:pt x="14166" y="21296"/>
                      <a:pt x="14333" y="21212"/>
                    </a:cubicBezTo>
                    <a:cubicBezTo>
                      <a:pt x="14585" y="21087"/>
                      <a:pt x="14877" y="21045"/>
                      <a:pt x="15129" y="20877"/>
                    </a:cubicBezTo>
                    <a:cubicBezTo>
                      <a:pt x="15254" y="20773"/>
                      <a:pt x="15401" y="20710"/>
                      <a:pt x="15547" y="20647"/>
                    </a:cubicBezTo>
                    <a:cubicBezTo>
                      <a:pt x="15673" y="20605"/>
                      <a:pt x="15756" y="20480"/>
                      <a:pt x="15882" y="20459"/>
                    </a:cubicBezTo>
                    <a:cubicBezTo>
                      <a:pt x="15986" y="20438"/>
                      <a:pt x="16112" y="20396"/>
                      <a:pt x="16175" y="20333"/>
                    </a:cubicBezTo>
                    <a:cubicBezTo>
                      <a:pt x="16468" y="20082"/>
                      <a:pt x="16823" y="19936"/>
                      <a:pt x="17095" y="19685"/>
                    </a:cubicBezTo>
                    <a:cubicBezTo>
                      <a:pt x="17242" y="19538"/>
                      <a:pt x="17409" y="19455"/>
                      <a:pt x="17556" y="19308"/>
                    </a:cubicBezTo>
                    <a:cubicBezTo>
                      <a:pt x="17702" y="19162"/>
                      <a:pt x="17890" y="19015"/>
                      <a:pt x="18058" y="18869"/>
                    </a:cubicBezTo>
                    <a:cubicBezTo>
                      <a:pt x="18288" y="18660"/>
                      <a:pt x="18497" y="18429"/>
                      <a:pt x="18707" y="18220"/>
                    </a:cubicBezTo>
                    <a:cubicBezTo>
                      <a:pt x="18874" y="18032"/>
                      <a:pt x="19020" y="17844"/>
                      <a:pt x="19188" y="17655"/>
                    </a:cubicBezTo>
                    <a:cubicBezTo>
                      <a:pt x="19355" y="17425"/>
                      <a:pt x="19502" y="17195"/>
                      <a:pt x="19690" y="16965"/>
                    </a:cubicBezTo>
                    <a:cubicBezTo>
                      <a:pt x="19815" y="16797"/>
                      <a:pt x="19941" y="16588"/>
                      <a:pt x="20046" y="16379"/>
                    </a:cubicBezTo>
                    <a:cubicBezTo>
                      <a:pt x="20297" y="15940"/>
                      <a:pt x="20527" y="15500"/>
                      <a:pt x="20736" y="15061"/>
                    </a:cubicBezTo>
                    <a:cubicBezTo>
                      <a:pt x="20903" y="14726"/>
                      <a:pt x="21050" y="14370"/>
                      <a:pt x="21134" y="13994"/>
                    </a:cubicBezTo>
                    <a:cubicBezTo>
                      <a:pt x="21155" y="13931"/>
                      <a:pt x="21155" y="13868"/>
                      <a:pt x="21196" y="13805"/>
                    </a:cubicBezTo>
                    <a:cubicBezTo>
                      <a:pt x="21259" y="13638"/>
                      <a:pt x="21364" y="13450"/>
                      <a:pt x="21364" y="13282"/>
                    </a:cubicBezTo>
                    <a:cubicBezTo>
                      <a:pt x="21385" y="13010"/>
                      <a:pt x="21531" y="12759"/>
                      <a:pt x="21468" y="12487"/>
                    </a:cubicBezTo>
                    <a:cubicBezTo>
                      <a:pt x="21448" y="12403"/>
                      <a:pt x="21594" y="12424"/>
                      <a:pt x="21552" y="12341"/>
                    </a:cubicBezTo>
                    <a:cubicBezTo>
                      <a:pt x="21510" y="12215"/>
                      <a:pt x="21573" y="12090"/>
                      <a:pt x="21594" y="11985"/>
                    </a:cubicBezTo>
                    <a:cubicBezTo>
                      <a:pt x="21657" y="11650"/>
                      <a:pt x="21657" y="11294"/>
                      <a:pt x="21699" y="10939"/>
                    </a:cubicBezTo>
                    <a:cubicBezTo>
                      <a:pt x="21720" y="10813"/>
                      <a:pt x="21803" y="10750"/>
                      <a:pt x="21782" y="10646"/>
                    </a:cubicBezTo>
                    <a:cubicBezTo>
                      <a:pt x="21699" y="10144"/>
                      <a:pt x="21699" y="9641"/>
                      <a:pt x="21615" y="9139"/>
                    </a:cubicBezTo>
                    <a:cubicBezTo>
                      <a:pt x="21552" y="8721"/>
                      <a:pt x="21427" y="8302"/>
                      <a:pt x="21343" y="7884"/>
                    </a:cubicBezTo>
                    <a:cubicBezTo>
                      <a:pt x="21322" y="7675"/>
                      <a:pt x="21196" y="7486"/>
                      <a:pt x="21175" y="7277"/>
                    </a:cubicBezTo>
                    <a:cubicBezTo>
                      <a:pt x="21134" y="6963"/>
                      <a:pt x="20945" y="6712"/>
                      <a:pt x="20862" y="6419"/>
                    </a:cubicBezTo>
                    <a:cubicBezTo>
                      <a:pt x="20820" y="6210"/>
                      <a:pt x="20694" y="6001"/>
                      <a:pt x="20590" y="5792"/>
                    </a:cubicBezTo>
                    <a:cubicBezTo>
                      <a:pt x="20506" y="5603"/>
                      <a:pt x="20443" y="5394"/>
                      <a:pt x="20318" y="5227"/>
                    </a:cubicBezTo>
                    <a:cubicBezTo>
                      <a:pt x="20171" y="5017"/>
                      <a:pt x="20108" y="4787"/>
                      <a:pt x="19962" y="4599"/>
                    </a:cubicBezTo>
                    <a:cubicBezTo>
                      <a:pt x="19836" y="4452"/>
                      <a:pt x="19774" y="4243"/>
                      <a:pt x="19669" y="4097"/>
                    </a:cubicBezTo>
                    <a:cubicBezTo>
                      <a:pt x="19543" y="3888"/>
                      <a:pt x="19397" y="3678"/>
                      <a:pt x="19251" y="3469"/>
                    </a:cubicBezTo>
                    <a:cubicBezTo>
                      <a:pt x="19062" y="3218"/>
                      <a:pt x="18874" y="2988"/>
                      <a:pt x="18644" y="2779"/>
                    </a:cubicBezTo>
                    <a:cubicBezTo>
                      <a:pt x="18393" y="2548"/>
                      <a:pt x="18142" y="2339"/>
                      <a:pt x="17890" y="2130"/>
                    </a:cubicBezTo>
                    <a:cubicBezTo>
                      <a:pt x="17702" y="1963"/>
                      <a:pt x="17514" y="1858"/>
                      <a:pt x="17326" y="1732"/>
                    </a:cubicBezTo>
                    <a:cubicBezTo>
                      <a:pt x="17158" y="1607"/>
                      <a:pt x="16928" y="1523"/>
                      <a:pt x="16719" y="1419"/>
                    </a:cubicBezTo>
                    <a:cubicBezTo>
                      <a:pt x="16468" y="1272"/>
                      <a:pt x="16175" y="1167"/>
                      <a:pt x="15903" y="1063"/>
                    </a:cubicBezTo>
                    <a:cubicBezTo>
                      <a:pt x="15798" y="1021"/>
                      <a:pt x="15694" y="958"/>
                      <a:pt x="15589" y="916"/>
                    </a:cubicBezTo>
                    <a:cubicBezTo>
                      <a:pt x="15317" y="854"/>
                      <a:pt x="15066" y="749"/>
                      <a:pt x="14794" y="665"/>
                    </a:cubicBezTo>
                    <a:cubicBezTo>
                      <a:pt x="14501" y="582"/>
                      <a:pt x="14208" y="477"/>
                      <a:pt x="13915" y="414"/>
                    </a:cubicBezTo>
                    <a:cubicBezTo>
                      <a:pt x="13727" y="393"/>
                      <a:pt x="13538" y="351"/>
                      <a:pt x="13371" y="310"/>
                    </a:cubicBezTo>
                    <a:cubicBezTo>
                      <a:pt x="13183" y="247"/>
                      <a:pt x="12994" y="226"/>
                      <a:pt x="12827" y="226"/>
                    </a:cubicBezTo>
                    <a:cubicBezTo>
                      <a:pt x="12576" y="205"/>
                      <a:pt x="12346" y="121"/>
                      <a:pt x="12095" y="79"/>
                    </a:cubicBezTo>
                    <a:cubicBezTo>
                      <a:pt x="11864" y="38"/>
                      <a:pt x="11634" y="17"/>
                      <a:pt x="11404" y="17"/>
                    </a:cubicBezTo>
                    <a:cubicBezTo>
                      <a:pt x="11341" y="6"/>
                      <a:pt x="11268" y="1"/>
                      <a:pt x="11192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1A099BAC-E59F-0CCC-C5BA-75CF56CB9643}"/>
                </a:ext>
              </a:extLst>
            </p:cNvPr>
            <p:cNvSpPr/>
            <p:nvPr/>
          </p:nvSpPr>
          <p:spPr>
            <a:xfrm>
              <a:off x="2859417" y="2412592"/>
              <a:ext cx="616048" cy="367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Google Shape;329;p30">
            <a:extLst>
              <a:ext uri="{FF2B5EF4-FFF2-40B4-BE49-F238E27FC236}">
                <a16:creationId xmlns:a16="http://schemas.microsoft.com/office/drawing/2014/main" id="{E8526000-1ED0-90D1-A68F-F2E2F0DD27A8}"/>
              </a:ext>
            </a:extLst>
          </p:cNvPr>
          <p:cNvSpPr txBox="1"/>
          <p:nvPr/>
        </p:nvSpPr>
        <p:spPr>
          <a:xfrm flipH="1">
            <a:off x="4681912" y="4154299"/>
            <a:ext cx="1146444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BO" sz="1800">
              <a:solidFill>
                <a:schemeClr val="bg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2004169-6E72-A37A-3ABA-E6A9E0DF9A91}"/>
              </a:ext>
            </a:extLst>
          </p:cNvPr>
          <p:cNvGrpSpPr/>
          <p:nvPr/>
        </p:nvGrpSpPr>
        <p:grpSpPr>
          <a:xfrm>
            <a:off x="4098528" y="1740670"/>
            <a:ext cx="3252765" cy="581400"/>
            <a:chOff x="4097901" y="1689432"/>
            <a:chExt cx="3252765" cy="581400"/>
          </a:xfrm>
          <a:noFill/>
        </p:grpSpPr>
        <p:sp>
          <p:nvSpPr>
            <p:cNvPr id="11" name="Google Shape;329;p30">
              <a:extLst>
                <a:ext uri="{FF2B5EF4-FFF2-40B4-BE49-F238E27FC236}">
                  <a16:creationId xmlns:a16="http://schemas.microsoft.com/office/drawing/2014/main" id="{02A246A3-3E31-A1AE-547B-FF646E680447}"/>
                </a:ext>
              </a:extLst>
            </p:cNvPr>
            <p:cNvSpPr txBox="1"/>
            <p:nvPr/>
          </p:nvSpPr>
          <p:spPr>
            <a:xfrm flipH="1">
              <a:off x="6205826" y="1848750"/>
              <a:ext cx="1144840" cy="396000"/>
            </a:xfrm>
            <a:prstGeom prst="roundRect">
              <a:avLst/>
            </a:prstGeom>
            <a:grp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80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Highlands</a:t>
              </a:r>
              <a:endParaRPr lang="es-BO" sz="180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4.200 </a:t>
              </a:r>
              <a:r>
                <a:rPr lang="es-BO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mbls</a:t>
              </a:r>
              <a:endParaRPr lang="es-BO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" name="Google Shape;110;p18">
              <a:extLst>
                <a:ext uri="{FF2B5EF4-FFF2-40B4-BE49-F238E27FC236}">
                  <a16:creationId xmlns:a16="http://schemas.microsoft.com/office/drawing/2014/main" id="{DA105102-41AB-E4E7-1CF5-C43AA824B4DD}"/>
                </a:ext>
              </a:extLst>
            </p:cNvPr>
            <p:cNvSpPr txBox="1"/>
            <p:nvPr/>
          </p:nvSpPr>
          <p:spPr>
            <a:xfrm>
              <a:off x="4097901" y="1689432"/>
              <a:ext cx="1835700" cy="581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BO" sz="1200" dirty="0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Potato</a:t>
              </a:r>
            </a:p>
            <a:p>
              <a:pPr marL="0" lvl="0" indent="0" algn="l" rtl="0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BO" sz="1200" dirty="0" err="1">
                  <a:solidFill>
                    <a:srgbClr val="000000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Andean</a:t>
              </a:r>
              <a:r>
                <a:rPr lang="es-BO" sz="1200" dirty="0">
                  <a:solidFill>
                    <a:srgbClr val="000000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es-BO" sz="1200" dirty="0" err="1">
                  <a:solidFill>
                    <a:srgbClr val="000000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grains</a:t>
              </a:r>
              <a:endParaRPr lang="es-BO" sz="1200" dirty="0">
                <a:solidFill>
                  <a:srgbClr val="000000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BO" sz="1200" dirty="0" err="1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Dairy</a:t>
              </a:r>
              <a:endParaRPr sz="1200" dirty="0">
                <a:solidFill>
                  <a:srgbClr val="000000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ts val="11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 dirty="0">
                <a:latin typeface="Fira Sans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93" name="Google Shape;3253;p77">
              <a:extLst>
                <a:ext uri="{FF2B5EF4-FFF2-40B4-BE49-F238E27FC236}">
                  <a16:creationId xmlns:a16="http://schemas.microsoft.com/office/drawing/2014/main" id="{57F19CEF-5D1F-EC6A-8FD9-8E9E8D57B50E}"/>
                </a:ext>
              </a:extLst>
            </p:cNvPr>
            <p:cNvGrpSpPr/>
            <p:nvPr/>
          </p:nvGrpSpPr>
          <p:grpSpPr>
            <a:xfrm rot="10800000">
              <a:off x="5666397" y="1833990"/>
              <a:ext cx="351563" cy="345719"/>
              <a:chOff x="4854075" y="2527625"/>
              <a:chExt cx="56000" cy="59050"/>
            </a:xfrm>
            <a:grpFill/>
          </p:grpSpPr>
          <p:sp>
            <p:nvSpPr>
              <p:cNvPr id="94" name="Google Shape;3254;p77">
                <a:extLst>
                  <a:ext uri="{FF2B5EF4-FFF2-40B4-BE49-F238E27FC236}">
                    <a16:creationId xmlns:a16="http://schemas.microsoft.com/office/drawing/2014/main" id="{E4BB0BD9-C16E-C0C5-4EF9-DB3671B91626}"/>
                  </a:ext>
                </a:extLst>
              </p:cNvPr>
              <p:cNvSpPr/>
              <p:nvPr/>
            </p:nvSpPr>
            <p:spPr>
              <a:xfrm>
                <a:off x="4872325" y="2527625"/>
                <a:ext cx="37750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2362" extrusionOk="0">
                    <a:moveTo>
                      <a:pt x="305" y="1"/>
                    </a:moveTo>
                    <a:cubicBezTo>
                      <a:pt x="141" y="1"/>
                      <a:pt x="1" y="210"/>
                      <a:pt x="146" y="371"/>
                    </a:cubicBezTo>
                    <a:lnTo>
                      <a:pt x="961" y="1179"/>
                    </a:lnTo>
                    <a:lnTo>
                      <a:pt x="146" y="1994"/>
                    </a:lnTo>
                    <a:cubicBezTo>
                      <a:pt x="0" y="2151"/>
                      <a:pt x="143" y="2361"/>
                      <a:pt x="308" y="2361"/>
                    </a:cubicBezTo>
                    <a:cubicBezTo>
                      <a:pt x="355" y="2361"/>
                      <a:pt x="404" y="2344"/>
                      <a:pt x="449" y="2304"/>
                    </a:cubicBezTo>
                    <a:lnTo>
                      <a:pt x="1423" y="1338"/>
                    </a:lnTo>
                    <a:cubicBezTo>
                      <a:pt x="1509" y="1244"/>
                      <a:pt x="1509" y="1107"/>
                      <a:pt x="1423" y="1013"/>
                    </a:cubicBezTo>
                    <a:lnTo>
                      <a:pt x="1423" y="1020"/>
                    </a:lnTo>
                    <a:lnTo>
                      <a:pt x="449" y="61"/>
                    </a:lnTo>
                    <a:cubicBezTo>
                      <a:pt x="403" y="19"/>
                      <a:pt x="353" y="1"/>
                      <a:pt x="305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255;p77">
                <a:extLst>
                  <a:ext uri="{FF2B5EF4-FFF2-40B4-BE49-F238E27FC236}">
                    <a16:creationId xmlns:a16="http://schemas.microsoft.com/office/drawing/2014/main" id="{64F3DE4F-AE5D-201E-5045-93A8989F352A}"/>
                  </a:ext>
                </a:extLst>
              </p:cNvPr>
              <p:cNvSpPr/>
              <p:nvPr/>
            </p:nvSpPr>
            <p:spPr>
              <a:xfrm>
                <a:off x="4854075" y="2539100"/>
                <a:ext cx="260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435" extrusionOk="0">
                    <a:moveTo>
                      <a:pt x="326" y="1"/>
                    </a:moveTo>
                    <a:cubicBezTo>
                      <a:pt x="152" y="1"/>
                      <a:pt x="1" y="234"/>
                      <a:pt x="177" y="388"/>
                    </a:cubicBezTo>
                    <a:lnTo>
                      <a:pt x="516" y="720"/>
                    </a:lnTo>
                    <a:lnTo>
                      <a:pt x="177" y="1059"/>
                    </a:lnTo>
                    <a:cubicBezTo>
                      <a:pt x="21" y="1215"/>
                      <a:pt x="165" y="1435"/>
                      <a:pt x="336" y="1435"/>
                    </a:cubicBezTo>
                    <a:cubicBezTo>
                      <a:pt x="386" y="1435"/>
                      <a:pt x="439" y="1415"/>
                      <a:pt x="487" y="1369"/>
                    </a:cubicBezTo>
                    <a:lnTo>
                      <a:pt x="977" y="886"/>
                    </a:lnTo>
                    <a:cubicBezTo>
                      <a:pt x="1020" y="843"/>
                      <a:pt x="1042" y="785"/>
                      <a:pt x="1042" y="720"/>
                    </a:cubicBezTo>
                    <a:cubicBezTo>
                      <a:pt x="1042" y="662"/>
                      <a:pt x="1013" y="605"/>
                      <a:pt x="977" y="561"/>
                    </a:cubicBezTo>
                    <a:lnTo>
                      <a:pt x="487" y="78"/>
                    </a:lnTo>
                    <a:cubicBezTo>
                      <a:pt x="437" y="23"/>
                      <a:pt x="380" y="1"/>
                      <a:pt x="326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D1133D0-0A38-D76B-060B-59105C0EC6D0}"/>
              </a:ext>
            </a:extLst>
          </p:cNvPr>
          <p:cNvGrpSpPr/>
          <p:nvPr/>
        </p:nvGrpSpPr>
        <p:grpSpPr>
          <a:xfrm>
            <a:off x="3620329" y="3151412"/>
            <a:ext cx="3092363" cy="658714"/>
            <a:chOff x="3695132" y="2922262"/>
            <a:chExt cx="3092363" cy="658714"/>
          </a:xfrm>
          <a:noFill/>
        </p:grpSpPr>
        <p:sp>
          <p:nvSpPr>
            <p:cNvPr id="10" name="Google Shape;329;p30">
              <a:extLst>
                <a:ext uri="{FF2B5EF4-FFF2-40B4-BE49-F238E27FC236}">
                  <a16:creationId xmlns:a16="http://schemas.microsoft.com/office/drawing/2014/main" id="{252E2C53-019E-36E6-B0DA-15D158592700}"/>
                </a:ext>
              </a:extLst>
            </p:cNvPr>
            <p:cNvSpPr txBox="1"/>
            <p:nvPr/>
          </p:nvSpPr>
          <p:spPr>
            <a:xfrm flipH="1">
              <a:off x="5520387" y="3090188"/>
              <a:ext cx="1267108" cy="490788"/>
            </a:xfrm>
            <a:prstGeom prst="roundRect">
              <a:avLst/>
            </a:prstGeom>
            <a:grp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80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Mesothermal</a:t>
              </a:r>
              <a:r>
                <a:rPr lang="es-BO" sz="1800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s-BO" sz="180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valleys</a:t>
              </a:r>
              <a:endParaRPr lang="es-BO" sz="180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lvl="0" indent="0" algn="ctr" rtl="0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1.500 </a:t>
              </a:r>
              <a:r>
                <a:rPr lang="es-BO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mbls</a:t>
              </a:r>
              <a:endParaRPr lang="es-BO" sz="180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" name="Google Shape;110;p18">
              <a:extLst>
                <a:ext uri="{FF2B5EF4-FFF2-40B4-BE49-F238E27FC236}">
                  <a16:creationId xmlns:a16="http://schemas.microsoft.com/office/drawing/2014/main" id="{BE938AE6-F6BA-7942-12A8-81CAFA023981}"/>
                </a:ext>
              </a:extLst>
            </p:cNvPr>
            <p:cNvSpPr txBox="1"/>
            <p:nvPr/>
          </p:nvSpPr>
          <p:spPr>
            <a:xfrm>
              <a:off x="3695132" y="2922262"/>
              <a:ext cx="1220523" cy="40184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BO" sz="1200" dirty="0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Potato</a:t>
              </a:r>
            </a:p>
            <a:p>
              <a:pPr marL="0" lvl="0" indent="0" algn="l" rtl="0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BO" sz="1200" dirty="0">
                  <a:solidFill>
                    <a:srgbClr val="000000"/>
                  </a:solidFill>
                  <a:latin typeface="Fira Sans"/>
                  <a:ea typeface="Roboto"/>
                  <a:cs typeface="Roboto"/>
                  <a:sym typeface="Roboto"/>
                </a:rPr>
                <a:t>Vegetables</a:t>
              </a:r>
              <a:endParaRPr sz="1200" dirty="0">
                <a:solidFill>
                  <a:srgbClr val="000000"/>
                </a:solidFill>
                <a:latin typeface="Fira Sans"/>
                <a:ea typeface="Roboto"/>
                <a:cs typeface="Roboto"/>
                <a:sym typeface="Roboto"/>
              </a:endParaRPr>
            </a:p>
            <a:p>
              <a:pPr>
                <a:lnSpc>
                  <a:spcPts val="1100"/>
                </a:lnSpc>
                <a:buSzPts val="1100"/>
              </a:pPr>
              <a:r>
                <a:rPr lang="es-BO" sz="1200" dirty="0" err="1">
                  <a:latin typeface="Fira Sans"/>
                  <a:ea typeface="Roboto"/>
                  <a:cs typeface="Roboto"/>
                </a:rPr>
                <a:t>Fruits</a:t>
              </a:r>
              <a:endParaRPr lang="es-BO" sz="1200" dirty="0">
                <a:latin typeface="Fira Sans"/>
                <a:ea typeface="Roboto"/>
                <a:cs typeface="Roboto"/>
              </a:endParaRPr>
            </a:p>
            <a:p>
              <a:pPr>
                <a:lnSpc>
                  <a:spcPts val="1100"/>
                </a:lnSpc>
                <a:buSzPts val="1100"/>
              </a:pPr>
              <a:endParaRPr lang="es-BO" sz="1200" dirty="0">
                <a:latin typeface="Fira Sans" panose="020B0503050000020004" pitchFamily="34" charset="0"/>
                <a:ea typeface="Roboto"/>
                <a:cs typeface="Roboto"/>
              </a:endParaRPr>
            </a:p>
            <a:p>
              <a:pPr marL="0" lvl="0" indent="0" algn="l">
                <a:lnSpc>
                  <a:spcPts val="1100"/>
                </a:lnSpc>
                <a:buSzPts val="1100"/>
                <a:buNone/>
              </a:pPr>
              <a:endParaRPr lang="es-BO" sz="1200" dirty="0">
                <a:latin typeface="Fira Sans" panose="020B0503050000020004" pitchFamily="34" charset="0"/>
                <a:ea typeface="Roboto"/>
                <a:cs typeface="Roboto"/>
              </a:endParaRPr>
            </a:p>
            <a:p>
              <a:pPr>
                <a:lnSpc>
                  <a:spcPts val="1100"/>
                </a:lnSpc>
                <a:spcBef>
                  <a:spcPts val="1600"/>
                </a:spcBef>
                <a:spcAft>
                  <a:spcPts val="1600"/>
                </a:spcAft>
              </a:pPr>
              <a:endParaRPr lang="es-MX" sz="1200" dirty="0">
                <a:latin typeface="Fira Sans" panose="020B0503050000020004" pitchFamily="34" charset="0"/>
                <a:ea typeface="Roboto"/>
                <a:cs typeface="Roboto"/>
              </a:endParaRPr>
            </a:p>
          </p:txBody>
        </p:sp>
        <p:grpSp>
          <p:nvGrpSpPr>
            <p:cNvPr id="99" name="Google Shape;3253;p77">
              <a:extLst>
                <a:ext uri="{FF2B5EF4-FFF2-40B4-BE49-F238E27FC236}">
                  <a16:creationId xmlns:a16="http://schemas.microsoft.com/office/drawing/2014/main" id="{80CCCDC4-1544-DC86-EDB3-6DED67DBBD31}"/>
                </a:ext>
              </a:extLst>
            </p:cNvPr>
            <p:cNvGrpSpPr/>
            <p:nvPr/>
          </p:nvGrpSpPr>
          <p:grpSpPr>
            <a:xfrm rot="10800000">
              <a:off x="5023767" y="3034651"/>
              <a:ext cx="351563" cy="345719"/>
              <a:chOff x="4854075" y="2527625"/>
              <a:chExt cx="56000" cy="59050"/>
            </a:xfrm>
            <a:grpFill/>
          </p:grpSpPr>
          <p:sp>
            <p:nvSpPr>
              <p:cNvPr id="100" name="Google Shape;3254;p77">
                <a:extLst>
                  <a:ext uri="{FF2B5EF4-FFF2-40B4-BE49-F238E27FC236}">
                    <a16:creationId xmlns:a16="http://schemas.microsoft.com/office/drawing/2014/main" id="{36BCF734-EAB0-7F3C-8991-651A97C41ED1}"/>
                  </a:ext>
                </a:extLst>
              </p:cNvPr>
              <p:cNvSpPr/>
              <p:nvPr/>
            </p:nvSpPr>
            <p:spPr>
              <a:xfrm>
                <a:off x="4872325" y="2527625"/>
                <a:ext cx="37750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2362" extrusionOk="0">
                    <a:moveTo>
                      <a:pt x="305" y="1"/>
                    </a:moveTo>
                    <a:cubicBezTo>
                      <a:pt x="141" y="1"/>
                      <a:pt x="1" y="210"/>
                      <a:pt x="146" y="371"/>
                    </a:cubicBezTo>
                    <a:lnTo>
                      <a:pt x="961" y="1179"/>
                    </a:lnTo>
                    <a:lnTo>
                      <a:pt x="146" y="1994"/>
                    </a:lnTo>
                    <a:cubicBezTo>
                      <a:pt x="0" y="2151"/>
                      <a:pt x="143" y="2361"/>
                      <a:pt x="308" y="2361"/>
                    </a:cubicBezTo>
                    <a:cubicBezTo>
                      <a:pt x="355" y="2361"/>
                      <a:pt x="404" y="2344"/>
                      <a:pt x="449" y="2304"/>
                    </a:cubicBezTo>
                    <a:lnTo>
                      <a:pt x="1423" y="1338"/>
                    </a:lnTo>
                    <a:cubicBezTo>
                      <a:pt x="1509" y="1244"/>
                      <a:pt x="1509" y="1107"/>
                      <a:pt x="1423" y="1013"/>
                    </a:cubicBezTo>
                    <a:lnTo>
                      <a:pt x="1423" y="1020"/>
                    </a:lnTo>
                    <a:lnTo>
                      <a:pt x="449" y="61"/>
                    </a:lnTo>
                    <a:cubicBezTo>
                      <a:pt x="403" y="19"/>
                      <a:pt x="353" y="1"/>
                      <a:pt x="305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255;p77">
                <a:extLst>
                  <a:ext uri="{FF2B5EF4-FFF2-40B4-BE49-F238E27FC236}">
                    <a16:creationId xmlns:a16="http://schemas.microsoft.com/office/drawing/2014/main" id="{730FC250-2A74-5DFF-09A7-B916A9BAB622}"/>
                  </a:ext>
                </a:extLst>
              </p:cNvPr>
              <p:cNvSpPr/>
              <p:nvPr/>
            </p:nvSpPr>
            <p:spPr>
              <a:xfrm>
                <a:off x="4854075" y="2539100"/>
                <a:ext cx="260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435" extrusionOk="0">
                    <a:moveTo>
                      <a:pt x="326" y="1"/>
                    </a:moveTo>
                    <a:cubicBezTo>
                      <a:pt x="152" y="1"/>
                      <a:pt x="1" y="234"/>
                      <a:pt x="177" y="388"/>
                    </a:cubicBezTo>
                    <a:lnTo>
                      <a:pt x="516" y="720"/>
                    </a:lnTo>
                    <a:lnTo>
                      <a:pt x="177" y="1059"/>
                    </a:lnTo>
                    <a:cubicBezTo>
                      <a:pt x="21" y="1215"/>
                      <a:pt x="165" y="1435"/>
                      <a:pt x="336" y="1435"/>
                    </a:cubicBezTo>
                    <a:cubicBezTo>
                      <a:pt x="386" y="1435"/>
                      <a:pt x="439" y="1415"/>
                      <a:pt x="487" y="1369"/>
                    </a:cubicBezTo>
                    <a:lnTo>
                      <a:pt x="977" y="886"/>
                    </a:lnTo>
                    <a:cubicBezTo>
                      <a:pt x="1020" y="843"/>
                      <a:pt x="1042" y="785"/>
                      <a:pt x="1042" y="720"/>
                    </a:cubicBezTo>
                    <a:cubicBezTo>
                      <a:pt x="1042" y="662"/>
                      <a:pt x="1013" y="605"/>
                      <a:pt x="977" y="561"/>
                    </a:cubicBezTo>
                    <a:lnTo>
                      <a:pt x="487" y="78"/>
                    </a:lnTo>
                    <a:cubicBezTo>
                      <a:pt x="437" y="23"/>
                      <a:pt x="380" y="1"/>
                      <a:pt x="326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FA23A3B-35EA-C48D-69E5-EB7CF5EDC373}"/>
              </a:ext>
            </a:extLst>
          </p:cNvPr>
          <p:cNvGrpSpPr/>
          <p:nvPr/>
        </p:nvGrpSpPr>
        <p:grpSpPr>
          <a:xfrm>
            <a:off x="3263572" y="3985253"/>
            <a:ext cx="2812375" cy="1035777"/>
            <a:chOff x="3545702" y="3389770"/>
            <a:chExt cx="2812375" cy="1035777"/>
          </a:xfrm>
          <a:noFill/>
        </p:grpSpPr>
        <p:sp>
          <p:nvSpPr>
            <p:cNvPr id="9" name="Google Shape;329;p30">
              <a:extLst>
                <a:ext uri="{FF2B5EF4-FFF2-40B4-BE49-F238E27FC236}">
                  <a16:creationId xmlns:a16="http://schemas.microsoft.com/office/drawing/2014/main" id="{31514DCD-F76F-F179-C2AE-DA23CC5F004A}"/>
                </a:ext>
              </a:extLst>
            </p:cNvPr>
            <p:cNvSpPr txBox="1"/>
            <p:nvPr/>
          </p:nvSpPr>
          <p:spPr>
            <a:xfrm flipH="1">
              <a:off x="5211633" y="3589930"/>
              <a:ext cx="1146444" cy="396000"/>
            </a:xfrm>
            <a:prstGeom prst="roundRect">
              <a:avLst/>
            </a:prstGeom>
            <a:grp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80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Lawlands</a:t>
              </a:r>
              <a:endParaRPr lang="es-BO" sz="180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300 </a:t>
              </a:r>
              <a:r>
                <a:rPr lang="es-BO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mbls</a:t>
              </a:r>
              <a:endParaRPr lang="es-BO" sz="180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" name="Google Shape;110;p18">
              <a:extLst>
                <a:ext uri="{FF2B5EF4-FFF2-40B4-BE49-F238E27FC236}">
                  <a16:creationId xmlns:a16="http://schemas.microsoft.com/office/drawing/2014/main" id="{F030B987-AA4E-EEEB-ED89-D4023E3D784B}"/>
                </a:ext>
              </a:extLst>
            </p:cNvPr>
            <p:cNvSpPr txBox="1"/>
            <p:nvPr/>
          </p:nvSpPr>
          <p:spPr>
            <a:xfrm>
              <a:off x="3545702" y="3389770"/>
              <a:ext cx="1449707" cy="103577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BO" sz="1200" dirty="0" err="1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Oilseeds</a:t>
              </a:r>
              <a:r>
                <a:rPr lang="es-BO" sz="1200" dirty="0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es-BO" sz="1200" dirty="0" err="1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or</a:t>
              </a:r>
              <a:r>
                <a:rPr lang="es-BO" sz="1200" dirty="0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es-BO" sz="1200" dirty="0" err="1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grains</a:t>
              </a:r>
              <a:r>
                <a:rPr lang="es-BO" sz="1200" dirty="0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 </a:t>
              </a:r>
            </a:p>
            <a:p>
              <a:pPr marL="0" lvl="0" indent="0" algn="l" rtl="0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BO" sz="1200" dirty="0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Cacao</a:t>
              </a:r>
            </a:p>
            <a:p>
              <a:pPr marL="0" lvl="0" indent="0" algn="l" rtl="0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BO" sz="1200" dirty="0" err="1">
                  <a:solidFill>
                    <a:srgbClr val="000000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Cofee</a:t>
              </a:r>
              <a:endParaRPr lang="es-BO" sz="1200" dirty="0">
                <a:solidFill>
                  <a:srgbClr val="000000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BO" sz="1200" dirty="0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Amazon </a:t>
              </a:r>
              <a:r>
                <a:rPr lang="es-BO" sz="1200" dirty="0" err="1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fruits</a:t>
              </a:r>
              <a:endParaRPr sz="1200" dirty="0">
                <a:solidFill>
                  <a:srgbClr val="000000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ts val="11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 dirty="0">
                <a:latin typeface="Fira Sans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2" name="Google Shape;3253;p77">
              <a:extLst>
                <a:ext uri="{FF2B5EF4-FFF2-40B4-BE49-F238E27FC236}">
                  <a16:creationId xmlns:a16="http://schemas.microsoft.com/office/drawing/2014/main" id="{CFEB350E-594E-5C58-6FA9-A84507BF9681}"/>
                </a:ext>
              </a:extLst>
            </p:cNvPr>
            <p:cNvGrpSpPr/>
            <p:nvPr/>
          </p:nvGrpSpPr>
          <p:grpSpPr>
            <a:xfrm rot="10800000">
              <a:off x="4860740" y="3592497"/>
              <a:ext cx="351563" cy="345719"/>
              <a:chOff x="4854075" y="2527625"/>
              <a:chExt cx="56000" cy="59050"/>
            </a:xfrm>
            <a:grpFill/>
          </p:grpSpPr>
          <p:sp>
            <p:nvSpPr>
              <p:cNvPr id="103" name="Google Shape;3254;p77">
                <a:extLst>
                  <a:ext uri="{FF2B5EF4-FFF2-40B4-BE49-F238E27FC236}">
                    <a16:creationId xmlns:a16="http://schemas.microsoft.com/office/drawing/2014/main" id="{E51AEB12-6F79-37DD-3817-CDBDFBD6B921}"/>
                  </a:ext>
                </a:extLst>
              </p:cNvPr>
              <p:cNvSpPr/>
              <p:nvPr/>
            </p:nvSpPr>
            <p:spPr>
              <a:xfrm>
                <a:off x="4872325" y="2527625"/>
                <a:ext cx="37750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2362" extrusionOk="0">
                    <a:moveTo>
                      <a:pt x="305" y="1"/>
                    </a:moveTo>
                    <a:cubicBezTo>
                      <a:pt x="141" y="1"/>
                      <a:pt x="1" y="210"/>
                      <a:pt x="146" y="371"/>
                    </a:cubicBezTo>
                    <a:lnTo>
                      <a:pt x="961" y="1179"/>
                    </a:lnTo>
                    <a:lnTo>
                      <a:pt x="146" y="1994"/>
                    </a:lnTo>
                    <a:cubicBezTo>
                      <a:pt x="0" y="2151"/>
                      <a:pt x="143" y="2361"/>
                      <a:pt x="308" y="2361"/>
                    </a:cubicBezTo>
                    <a:cubicBezTo>
                      <a:pt x="355" y="2361"/>
                      <a:pt x="404" y="2344"/>
                      <a:pt x="449" y="2304"/>
                    </a:cubicBezTo>
                    <a:lnTo>
                      <a:pt x="1423" y="1338"/>
                    </a:lnTo>
                    <a:cubicBezTo>
                      <a:pt x="1509" y="1244"/>
                      <a:pt x="1509" y="1107"/>
                      <a:pt x="1423" y="1013"/>
                    </a:cubicBezTo>
                    <a:lnTo>
                      <a:pt x="1423" y="1020"/>
                    </a:lnTo>
                    <a:lnTo>
                      <a:pt x="449" y="61"/>
                    </a:lnTo>
                    <a:cubicBezTo>
                      <a:pt x="403" y="19"/>
                      <a:pt x="353" y="1"/>
                      <a:pt x="305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255;p77">
                <a:extLst>
                  <a:ext uri="{FF2B5EF4-FFF2-40B4-BE49-F238E27FC236}">
                    <a16:creationId xmlns:a16="http://schemas.microsoft.com/office/drawing/2014/main" id="{48B59E7D-DE05-4B5E-BD5E-71419E1FBBED}"/>
                  </a:ext>
                </a:extLst>
              </p:cNvPr>
              <p:cNvSpPr/>
              <p:nvPr/>
            </p:nvSpPr>
            <p:spPr>
              <a:xfrm>
                <a:off x="4854075" y="2539100"/>
                <a:ext cx="260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435" extrusionOk="0">
                    <a:moveTo>
                      <a:pt x="326" y="1"/>
                    </a:moveTo>
                    <a:cubicBezTo>
                      <a:pt x="152" y="1"/>
                      <a:pt x="1" y="234"/>
                      <a:pt x="177" y="388"/>
                    </a:cubicBezTo>
                    <a:lnTo>
                      <a:pt x="516" y="720"/>
                    </a:lnTo>
                    <a:lnTo>
                      <a:pt x="177" y="1059"/>
                    </a:lnTo>
                    <a:cubicBezTo>
                      <a:pt x="21" y="1215"/>
                      <a:pt x="165" y="1435"/>
                      <a:pt x="336" y="1435"/>
                    </a:cubicBezTo>
                    <a:cubicBezTo>
                      <a:pt x="386" y="1435"/>
                      <a:pt x="439" y="1415"/>
                      <a:pt x="487" y="1369"/>
                    </a:cubicBezTo>
                    <a:lnTo>
                      <a:pt x="977" y="886"/>
                    </a:lnTo>
                    <a:cubicBezTo>
                      <a:pt x="1020" y="843"/>
                      <a:pt x="1042" y="785"/>
                      <a:pt x="1042" y="720"/>
                    </a:cubicBezTo>
                    <a:cubicBezTo>
                      <a:pt x="1042" y="662"/>
                      <a:pt x="1013" y="605"/>
                      <a:pt x="977" y="561"/>
                    </a:cubicBezTo>
                    <a:lnTo>
                      <a:pt x="487" y="78"/>
                    </a:lnTo>
                    <a:cubicBezTo>
                      <a:pt x="437" y="23"/>
                      <a:pt x="380" y="1"/>
                      <a:pt x="326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2476D0A-D238-CF81-103F-7072F9729520}"/>
              </a:ext>
            </a:extLst>
          </p:cNvPr>
          <p:cNvGrpSpPr/>
          <p:nvPr/>
        </p:nvGrpSpPr>
        <p:grpSpPr>
          <a:xfrm>
            <a:off x="3810654" y="2419469"/>
            <a:ext cx="3222676" cy="490789"/>
            <a:chOff x="3809247" y="2368690"/>
            <a:chExt cx="3222676" cy="490789"/>
          </a:xfrm>
          <a:noFill/>
        </p:grpSpPr>
        <p:sp>
          <p:nvSpPr>
            <p:cNvPr id="8" name="Google Shape;329;p30">
              <a:extLst>
                <a:ext uri="{FF2B5EF4-FFF2-40B4-BE49-F238E27FC236}">
                  <a16:creationId xmlns:a16="http://schemas.microsoft.com/office/drawing/2014/main" id="{673A3C36-A829-71AC-D0FF-FE6FDA139F5F}"/>
                </a:ext>
              </a:extLst>
            </p:cNvPr>
            <p:cNvSpPr txBox="1"/>
            <p:nvPr/>
          </p:nvSpPr>
          <p:spPr>
            <a:xfrm flipH="1">
              <a:off x="5571806" y="2368690"/>
              <a:ext cx="1460117" cy="490789"/>
            </a:xfrm>
            <a:prstGeom prst="roundRect">
              <a:avLst/>
            </a:prstGeom>
            <a:grp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 sz="1800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Valleys</a:t>
              </a:r>
              <a:endParaRPr lang="es-BO" sz="180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BO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3.100 </a:t>
              </a:r>
              <a:r>
                <a:rPr lang="es-BO" err="1">
                  <a:solidFill>
                    <a:schemeClr val="bg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mbls</a:t>
              </a:r>
              <a:endParaRPr lang="es-BO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96" name="Google Shape;3253;p77">
              <a:extLst>
                <a:ext uri="{FF2B5EF4-FFF2-40B4-BE49-F238E27FC236}">
                  <a16:creationId xmlns:a16="http://schemas.microsoft.com/office/drawing/2014/main" id="{4D1A1BB1-882C-271E-BCE8-40AF0809554F}"/>
                </a:ext>
              </a:extLst>
            </p:cNvPr>
            <p:cNvGrpSpPr/>
            <p:nvPr/>
          </p:nvGrpSpPr>
          <p:grpSpPr>
            <a:xfrm rot="10800000">
              <a:off x="5315102" y="2412592"/>
              <a:ext cx="351563" cy="345719"/>
              <a:chOff x="4854075" y="2527625"/>
              <a:chExt cx="56000" cy="59050"/>
            </a:xfrm>
            <a:grpFill/>
          </p:grpSpPr>
          <p:sp>
            <p:nvSpPr>
              <p:cNvPr id="97" name="Google Shape;3254;p77">
                <a:extLst>
                  <a:ext uri="{FF2B5EF4-FFF2-40B4-BE49-F238E27FC236}">
                    <a16:creationId xmlns:a16="http://schemas.microsoft.com/office/drawing/2014/main" id="{4326EBE2-E875-F07B-475F-F5F6B641CFE7}"/>
                  </a:ext>
                </a:extLst>
              </p:cNvPr>
              <p:cNvSpPr/>
              <p:nvPr/>
            </p:nvSpPr>
            <p:spPr>
              <a:xfrm>
                <a:off x="4872325" y="2527625"/>
                <a:ext cx="37750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2362" extrusionOk="0">
                    <a:moveTo>
                      <a:pt x="305" y="1"/>
                    </a:moveTo>
                    <a:cubicBezTo>
                      <a:pt x="141" y="1"/>
                      <a:pt x="1" y="210"/>
                      <a:pt x="146" y="371"/>
                    </a:cubicBezTo>
                    <a:lnTo>
                      <a:pt x="961" y="1179"/>
                    </a:lnTo>
                    <a:lnTo>
                      <a:pt x="146" y="1994"/>
                    </a:lnTo>
                    <a:cubicBezTo>
                      <a:pt x="0" y="2151"/>
                      <a:pt x="143" y="2361"/>
                      <a:pt x="308" y="2361"/>
                    </a:cubicBezTo>
                    <a:cubicBezTo>
                      <a:pt x="355" y="2361"/>
                      <a:pt x="404" y="2344"/>
                      <a:pt x="449" y="2304"/>
                    </a:cubicBezTo>
                    <a:lnTo>
                      <a:pt x="1423" y="1338"/>
                    </a:lnTo>
                    <a:cubicBezTo>
                      <a:pt x="1509" y="1244"/>
                      <a:pt x="1509" y="1107"/>
                      <a:pt x="1423" y="1013"/>
                    </a:cubicBezTo>
                    <a:lnTo>
                      <a:pt x="1423" y="1020"/>
                    </a:lnTo>
                    <a:lnTo>
                      <a:pt x="449" y="61"/>
                    </a:lnTo>
                    <a:cubicBezTo>
                      <a:pt x="403" y="19"/>
                      <a:pt x="353" y="1"/>
                      <a:pt x="305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255;p77">
                <a:extLst>
                  <a:ext uri="{FF2B5EF4-FFF2-40B4-BE49-F238E27FC236}">
                    <a16:creationId xmlns:a16="http://schemas.microsoft.com/office/drawing/2014/main" id="{253A1874-5934-DD91-2B89-8597B25AD26C}"/>
                  </a:ext>
                </a:extLst>
              </p:cNvPr>
              <p:cNvSpPr/>
              <p:nvPr/>
            </p:nvSpPr>
            <p:spPr>
              <a:xfrm>
                <a:off x="4854075" y="2539100"/>
                <a:ext cx="260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435" extrusionOk="0">
                    <a:moveTo>
                      <a:pt x="326" y="1"/>
                    </a:moveTo>
                    <a:cubicBezTo>
                      <a:pt x="152" y="1"/>
                      <a:pt x="1" y="234"/>
                      <a:pt x="177" y="388"/>
                    </a:cubicBezTo>
                    <a:lnTo>
                      <a:pt x="516" y="720"/>
                    </a:lnTo>
                    <a:lnTo>
                      <a:pt x="177" y="1059"/>
                    </a:lnTo>
                    <a:cubicBezTo>
                      <a:pt x="21" y="1215"/>
                      <a:pt x="165" y="1435"/>
                      <a:pt x="336" y="1435"/>
                    </a:cubicBezTo>
                    <a:cubicBezTo>
                      <a:pt x="386" y="1435"/>
                      <a:pt x="439" y="1415"/>
                      <a:pt x="487" y="1369"/>
                    </a:cubicBezTo>
                    <a:lnTo>
                      <a:pt x="977" y="886"/>
                    </a:lnTo>
                    <a:cubicBezTo>
                      <a:pt x="1020" y="843"/>
                      <a:pt x="1042" y="785"/>
                      <a:pt x="1042" y="720"/>
                    </a:cubicBezTo>
                    <a:cubicBezTo>
                      <a:pt x="1042" y="662"/>
                      <a:pt x="1013" y="605"/>
                      <a:pt x="977" y="561"/>
                    </a:cubicBezTo>
                    <a:lnTo>
                      <a:pt x="487" y="78"/>
                    </a:lnTo>
                    <a:cubicBezTo>
                      <a:pt x="437" y="23"/>
                      <a:pt x="380" y="1"/>
                      <a:pt x="326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110;p18">
              <a:extLst>
                <a:ext uri="{FF2B5EF4-FFF2-40B4-BE49-F238E27FC236}">
                  <a16:creationId xmlns:a16="http://schemas.microsoft.com/office/drawing/2014/main" id="{EE822508-CC78-34CE-0053-F7C127DEC1D9}"/>
                </a:ext>
              </a:extLst>
            </p:cNvPr>
            <p:cNvSpPr txBox="1"/>
            <p:nvPr/>
          </p:nvSpPr>
          <p:spPr>
            <a:xfrm>
              <a:off x="3809247" y="2436362"/>
              <a:ext cx="1220523" cy="40184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ts val="1100"/>
                </a:lnSpc>
                <a:buSzPts val="1100"/>
              </a:pPr>
              <a:r>
                <a:rPr lang="es-BO" sz="1200" dirty="0">
                  <a:solidFill>
                    <a:srgbClr val="000000"/>
                  </a:solidFill>
                  <a:latin typeface="Fira Sans"/>
                  <a:ea typeface="Roboto"/>
                  <a:cs typeface="Roboto"/>
                  <a:sym typeface="Roboto"/>
                </a:rPr>
                <a:t>Vegetables</a:t>
              </a:r>
              <a:r>
                <a:rPr lang="es-BO" sz="1200" dirty="0">
                  <a:latin typeface="Fira Sans"/>
                  <a:ea typeface="Roboto"/>
                  <a:cs typeface="Roboto"/>
                  <a:sym typeface="Roboto"/>
                </a:rPr>
                <a:t> </a:t>
              </a:r>
              <a:endParaRPr lang="es-BO" sz="1200" dirty="0">
                <a:solidFill>
                  <a:srgbClr val="000000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BO" sz="1200" dirty="0" err="1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Fruits</a:t>
              </a:r>
              <a:endParaRPr sz="1200" dirty="0">
                <a:solidFill>
                  <a:srgbClr val="000000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ts val="11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 dirty="0">
                <a:latin typeface="Fira Sans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34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iness Plan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64E"/>
      </a:accent1>
      <a:accent2>
        <a:srgbClr val="FF8001"/>
      </a:accent2>
      <a:accent3>
        <a:srgbClr val="5FD0DB"/>
      </a:accent3>
      <a:accent4>
        <a:srgbClr val="32AAD9"/>
      </a:accent4>
      <a:accent5>
        <a:srgbClr val="1A569C"/>
      </a:accent5>
      <a:accent6>
        <a:srgbClr val="D558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A92F02B-143A-4F30-BDB9-9E0483899EB0}">
  <we:reference id="22ff87a5-132f-4d52-9e97-94d888e4dd91" version="3.4.0.0" store="EXCatalog" storeType="EXCatalog"/>
  <we:alternateReferences>
    <we:reference id="WA104380050" version="3.4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78BA218D82C498D4D8F351A4131EF" ma:contentTypeVersion="16" ma:contentTypeDescription="Create a new document." ma:contentTypeScope="" ma:versionID="9fed9e00b59830b2b1e00c38edbe6e9f">
  <xsd:schema xmlns:xsd="http://www.w3.org/2001/XMLSchema" xmlns:xs="http://www.w3.org/2001/XMLSchema" xmlns:p="http://schemas.microsoft.com/office/2006/metadata/properties" xmlns:ns2="07586bac-5231-4927-ab49-67116574a62e" xmlns:ns3="2e93361f-4daf-4b00-bf58-60bcc060633d" xmlns:ns4="2f5f6eb6-ef45-4cc7-acd1-315704ade2e7" targetNamespace="http://schemas.microsoft.com/office/2006/metadata/properties" ma:root="true" ma:fieldsID="207a6a7e8f2c5c4bc935241b78087ae8" ns2:_="" ns3:_="" ns4:_="">
    <xsd:import namespace="07586bac-5231-4927-ab49-67116574a62e"/>
    <xsd:import namespace="2e93361f-4daf-4b00-bf58-60bcc060633d"/>
    <xsd:import namespace="2f5f6eb6-ef45-4cc7-acd1-315704ade2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86bac-5231-4927-ab49-67116574a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ff1a7de-0354-4fe7-a65a-68130dd040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3361f-4daf-4b00-bf58-60bcc06063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f6eb6-ef45-4cc7-acd1-315704ade2e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bcdd4f7-c1bc-4eb0-9830-fc9c506c3cbb}" ma:internalName="TaxCatchAll" ma:showField="CatchAllData" ma:web="2e93361f-4daf-4b00-bf58-60bcc06063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586bac-5231-4927-ab49-67116574a62e">
      <Terms xmlns="http://schemas.microsoft.com/office/infopath/2007/PartnerControls"/>
    </lcf76f155ced4ddcb4097134ff3c332f>
    <TaxCatchAll xmlns="2f5f6eb6-ef45-4cc7-acd1-315704ade2e7" xsi:nil="true"/>
  </documentManagement>
</p:properties>
</file>

<file path=customXml/itemProps1.xml><?xml version="1.0" encoding="utf-8"?>
<ds:datastoreItem xmlns:ds="http://schemas.openxmlformats.org/officeDocument/2006/customXml" ds:itemID="{D2CB61E1-F5CF-47C0-9013-1AF5359E04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3A02F4-528A-4910-B797-ED4B8AA3DAFD}"/>
</file>

<file path=customXml/itemProps3.xml><?xml version="1.0" encoding="utf-8"?>
<ds:datastoreItem xmlns:ds="http://schemas.openxmlformats.org/officeDocument/2006/customXml" ds:itemID="{908D394C-F59C-411A-BB09-A56B20B64951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e93361f-4daf-4b00-bf58-60bcc060633d"/>
    <ds:schemaRef ds:uri="http://schemas.openxmlformats.org/package/2006/metadata/core-properties"/>
    <ds:schemaRef ds:uri="07586bac-5231-4927-ab49-67116574a62e"/>
    <ds:schemaRef ds:uri="http://purl.org/dc/terms/"/>
    <ds:schemaRef ds:uri="2f5f6eb6-ef45-4cc7-acd1-315704ade2e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615</Words>
  <Application>Microsoft Office PowerPoint</Application>
  <PresentationFormat>Presentación en pantalla (16:9)</PresentationFormat>
  <Paragraphs>175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Fira Sans Extra Condensed</vt:lpstr>
      <vt:lpstr>Roboto</vt:lpstr>
      <vt:lpstr>Calibri</vt:lpstr>
      <vt:lpstr>Fira Sans</vt:lpstr>
      <vt:lpstr>Arial</vt:lpstr>
      <vt:lpstr>Business Plan Infographics by Slidesgo</vt:lpstr>
      <vt:lpstr>Presentación de PowerPoint</vt:lpstr>
      <vt:lpstr>Presentación de PowerPoint</vt:lpstr>
      <vt:lpstr>Overview</vt:lpstr>
      <vt:lpstr>Presentación de PowerPoint</vt:lpstr>
      <vt:lpstr>Target group</vt:lpstr>
      <vt:lpstr>Presentación de PowerPoint</vt:lpstr>
      <vt:lpstr>Topics (example) </vt:lpstr>
      <vt:lpstr>Presentación de PowerPoint</vt:lpstr>
      <vt:lpstr>Areas and Products</vt:lpstr>
      <vt:lpstr>Climate change and sustainable production</vt:lpstr>
      <vt:lpstr>Social Inclusion </vt:lpstr>
      <vt:lpstr>Results (2018 – 2021)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 Infographics</dc:title>
  <dc:creator>Rosio Tarraga</dc:creator>
  <cp:lastModifiedBy>Sandra Nisttahusz</cp:lastModifiedBy>
  <cp:revision>17</cp:revision>
  <dcterms:modified xsi:type="dcterms:W3CDTF">2023-02-06T18:31:08Z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0x0101005FF78BA218D82C498D4D8F351A4131EF</vt:lpwstr>
  </property>
  <property fmtid="{D5CDD505-2E9C-101B-9397-08002B2CF9AE}" pid="3" name="MediaServiceImageTags">
    <vt:lpwstr/>
  </property>
</Properties>
</file>